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12" r:id="rId4"/>
  </p:sldMasterIdLst>
  <p:notesMasterIdLst>
    <p:notesMasterId r:id="rId22"/>
  </p:notesMasterIdLst>
  <p:handoutMasterIdLst>
    <p:handoutMasterId r:id="rId23"/>
  </p:handoutMasterIdLst>
  <p:sldIdLst>
    <p:sldId id="262" r:id="rId5"/>
    <p:sldId id="269" r:id="rId6"/>
    <p:sldId id="277" r:id="rId7"/>
    <p:sldId id="271" r:id="rId8"/>
    <p:sldId id="259" r:id="rId9"/>
    <p:sldId id="281" r:id="rId10"/>
    <p:sldId id="280" r:id="rId11"/>
    <p:sldId id="282" r:id="rId12"/>
    <p:sldId id="283" r:id="rId13"/>
    <p:sldId id="278" r:id="rId14"/>
    <p:sldId id="288" r:id="rId15"/>
    <p:sldId id="274" r:id="rId16"/>
    <p:sldId id="279" r:id="rId17"/>
    <p:sldId id="275" r:id="rId18"/>
    <p:sldId id="285" r:id="rId19"/>
    <p:sldId id="286" r:id="rId20"/>
    <p:sldId id="267" r:id="rId21"/>
  </p:sldIdLst>
  <p:sldSz cx="12192000" cy="6858000"/>
  <p:notesSz cx="6858000" cy="9144000"/>
  <p:defaultTextStyle>
    <a:defPPr rtl="0">
      <a:defRPr lang="pl-P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PR Biaystok" initials="PB" lastIdx="1" clrIdx="0">
    <p:extLst>
      <p:ext uri="{19B8F6BF-5375-455C-9EA6-DF929625EA0E}">
        <p15:presenceInfo xmlns:p15="http://schemas.microsoft.com/office/powerpoint/2012/main" userId="430c2488a1226ec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44" autoAdjust="0"/>
    <p:restoredTop sz="94687"/>
  </p:normalViewPr>
  <p:slideViewPr>
    <p:cSldViewPr snapToGrid="0" snapToObjects="1">
      <p:cViewPr varScale="1">
        <p:scale>
          <a:sx n="74" d="100"/>
          <a:sy n="74" d="100"/>
        </p:scale>
        <p:origin x="528" y="78"/>
      </p:cViewPr>
      <p:guideLst/>
    </p:cSldViewPr>
  </p:slideViewPr>
  <p:notesTextViewPr>
    <p:cViewPr>
      <p:scale>
        <a:sx n="1" d="1"/>
        <a:sy n="1" d="1"/>
      </p:scale>
      <p:origin x="0" y="0"/>
    </p:cViewPr>
  </p:notesTextViewPr>
  <p:notesViewPr>
    <p:cSldViewPr snapToGrid="0" snapToObjects="1">
      <p:cViewPr varScale="1">
        <p:scale>
          <a:sx n="73" d="100"/>
          <a:sy n="73" d="100"/>
        </p:scale>
        <p:origin x="4134"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Arkusz_programu_Microsoft_Excel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Seria 1</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0F2D-41CA-85CD-3070442D5696}"/>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0F2D-41CA-85CD-3070442D5696}"/>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0F2D-41CA-85CD-3070442D5696}"/>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0F2D-41CA-85CD-3070442D5696}"/>
              </c:ext>
            </c:extLst>
          </c:dPt>
          <c:dLbls>
            <c:dLbl>
              <c:idx val="0"/>
              <c:layout>
                <c:manualLayout>
                  <c:x val="-0.13441176734371216"/>
                  <c:y val="5.3613626837956438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9ABE7984-7CBD-4A28-80BA-B8119B4B83C2}" type="VALUE">
                      <a:rPr lang="en-US" sz="2000" b="1">
                        <a:solidFill>
                          <a:schemeClr val="bg2"/>
                        </a:solidFill>
                        <a:latin typeface="Arial Black" panose="020B0A04020102020204" pitchFamily="34" charset="0"/>
                      </a:rPr>
                      <a:pPr>
                        <a:defRPr/>
                      </a:pPr>
                      <a:t>[WARTOŚĆ]</a:t>
                    </a:fld>
                    <a:endParaRPr lang="pl-PL"/>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pl-PL"/>
                </a:p>
              </c:txPr>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0F2D-41CA-85CD-3070442D5696}"/>
                </c:ext>
                <c:ext xmlns:c15="http://schemas.microsoft.com/office/drawing/2012/chart" uri="{CE6537A1-D6FC-4f65-9D91-7224C49458BB}">
                  <c15:layout>
                    <c:manualLayout>
                      <c:w val="0.10900974889141433"/>
                      <c:h val="7.8704520589869265E-2"/>
                    </c:manualLayout>
                  </c15:layout>
                  <c15:dlblFieldTable/>
                  <c15:showDataLabelsRange val="0"/>
                </c:ext>
              </c:extLst>
            </c:dLbl>
            <c:dLbl>
              <c:idx val="1"/>
              <c:layout>
                <c:manualLayout>
                  <c:x val="-6.043793778083003E-2"/>
                  <c:y val="-0.11308466155034981"/>
                </c:manualLayout>
              </c:layout>
              <c:tx>
                <c:rich>
                  <a:bodyPr/>
                  <a:lstStyle/>
                  <a:p>
                    <a:fld id="{AE14F7E7-81E4-4E6D-B1F9-537D25A6EE97}" type="VALUE">
                      <a:rPr lang="en-US" sz="2000" b="1">
                        <a:solidFill>
                          <a:schemeClr val="bg2"/>
                        </a:solidFill>
                        <a:latin typeface="Arial Black" panose="020B0A04020102020204" pitchFamily="34" charset="0"/>
                      </a:rPr>
                      <a:pPr/>
                      <a:t>[WARTOŚĆ]</a:t>
                    </a:fld>
                    <a:endParaRPr lang="pl-PL"/>
                  </a:p>
                </c:rich>
              </c:tx>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0F2D-41CA-85CD-3070442D5696}"/>
                </c:ext>
                <c:ext xmlns:c15="http://schemas.microsoft.com/office/drawing/2012/chart" uri="{CE6537A1-D6FC-4f65-9D91-7224C49458BB}">
                  <c15:dlblFieldTable/>
                  <c15:showDataLabelsRange val="0"/>
                </c:ext>
              </c:extLst>
            </c:dLbl>
            <c:dLbl>
              <c:idx val="2"/>
              <c:tx>
                <c:rich>
                  <a:bodyPr/>
                  <a:lstStyle/>
                  <a:p>
                    <a:fld id="{18186917-3A59-4D51-B5DB-9DCEAD33CE7C}" type="VALUE">
                      <a:rPr lang="en-US" sz="2000" b="1">
                        <a:solidFill>
                          <a:schemeClr val="bg2"/>
                        </a:solidFill>
                        <a:latin typeface="Arial Black" panose="020B0A04020102020204" pitchFamily="34" charset="0"/>
                      </a:rPr>
                      <a:pPr/>
                      <a:t>[WARTOŚĆ]</a:t>
                    </a:fld>
                    <a:endParaRPr lang="pl-PL"/>
                  </a:p>
                </c:rich>
              </c:tx>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0F2D-41CA-85CD-3070442D5696}"/>
                </c:ext>
                <c:ext xmlns:c15="http://schemas.microsoft.com/office/drawing/2012/chart" uri="{CE6537A1-D6FC-4f65-9D91-7224C49458BB}">
                  <c15:dlblFieldTable/>
                  <c15:showDataLabelsRange val="0"/>
                </c:ext>
              </c:extLst>
            </c:dLbl>
            <c:dLbl>
              <c:idx val="3"/>
              <c:layout>
                <c:manualLayout>
                  <c:x val="0.10623668319882537"/>
                  <c:y val="9.5078768601694647E-2"/>
                </c:manualLayout>
              </c:layout>
              <c:tx>
                <c:rich>
                  <a:bodyPr/>
                  <a:lstStyle/>
                  <a:p>
                    <a:fld id="{4DF3B382-064E-426B-8152-00713717D4AC}" type="VALUE">
                      <a:rPr lang="en-US" sz="2000" b="0">
                        <a:solidFill>
                          <a:schemeClr val="bg2"/>
                        </a:solidFill>
                        <a:latin typeface="Arial Black" panose="020B0A04020102020204" pitchFamily="34" charset="0"/>
                      </a:rPr>
                      <a:pPr/>
                      <a:t>[WARTOŚĆ]</a:t>
                    </a:fld>
                    <a:endParaRPr lang="pl-PL"/>
                  </a:p>
                </c:rich>
              </c:tx>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0F2D-41CA-85CD-3070442D5696}"/>
                </c:ex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Sheet1!$A$2:$A$5</c:f>
              <c:strCache>
                <c:ptCount val="4"/>
                <c:pt idx="0">
                  <c:v>1. weight</c:v>
                </c:pt>
                <c:pt idx="1">
                  <c:v>2. gender</c:v>
                </c:pt>
                <c:pt idx="2">
                  <c:v>3. sexual orientation</c:v>
                </c:pt>
                <c:pt idx="3">
                  <c:v>4. disability</c:v>
                </c:pt>
              </c:strCache>
            </c:strRef>
          </c:cat>
          <c:val>
            <c:numRef>
              <c:f>Sheet1!$B$2:$B$5</c:f>
              <c:numCache>
                <c:formatCode>0%</c:formatCode>
                <c:ptCount val="4"/>
                <c:pt idx="0">
                  <c:v>0.23</c:v>
                </c:pt>
                <c:pt idx="1">
                  <c:v>0.2</c:v>
                </c:pt>
                <c:pt idx="2">
                  <c:v>0.18</c:v>
                </c:pt>
                <c:pt idx="3">
                  <c:v>0.12</c:v>
                </c:pt>
              </c:numCache>
            </c:numRef>
          </c:val>
          <c:extLst xmlns:c16r2="http://schemas.microsoft.com/office/drawing/2015/06/chart">
            <c:ext xmlns:c16="http://schemas.microsoft.com/office/drawing/2014/chart" uri="{C3380CC4-5D6E-409C-BE32-E72D297353CC}">
              <c16:uniqueId val="{00000000-D091-4AF2-B4D2-4567C608271C}"/>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agłówek — symbol zastępczy 1">
            <a:extLst>
              <a:ext uri="{FF2B5EF4-FFF2-40B4-BE49-F238E27FC236}">
                <a16:creationId xmlns:a16="http://schemas.microsoft.com/office/drawing/2014/main" xmlns="" id="{8BC40FD4-49E5-45F4-9F5F-D127674F3B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l-PL"/>
          </a:p>
        </p:txBody>
      </p:sp>
      <p:sp>
        <p:nvSpPr>
          <p:cNvPr id="3" name="Data — symbol zastępczy 2">
            <a:extLst>
              <a:ext uri="{FF2B5EF4-FFF2-40B4-BE49-F238E27FC236}">
                <a16:creationId xmlns:a16="http://schemas.microsoft.com/office/drawing/2014/main" xmlns="" id="{697B86CE-7533-4591-A533-3B285CBFBD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CA3B199D-00C2-4853-A497-81C8C5EE87F5}" type="datetime1">
              <a:rPr lang="pl-PL" smtClean="0"/>
              <a:t>21.02.2022</a:t>
            </a:fld>
            <a:endParaRPr lang="pl-PL"/>
          </a:p>
        </p:txBody>
      </p:sp>
      <p:sp>
        <p:nvSpPr>
          <p:cNvPr id="4" name="Stopka — symbol zastępczy 3">
            <a:extLst>
              <a:ext uri="{FF2B5EF4-FFF2-40B4-BE49-F238E27FC236}">
                <a16:creationId xmlns:a16="http://schemas.microsoft.com/office/drawing/2014/main" xmlns="" id="{6697BB4A-C2FA-48DD-9F31-664DF2C9F78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l-PL"/>
          </a:p>
        </p:txBody>
      </p:sp>
      <p:sp>
        <p:nvSpPr>
          <p:cNvPr id="5" name="Numer slajdu — symbol zastępczy 4">
            <a:extLst>
              <a:ext uri="{FF2B5EF4-FFF2-40B4-BE49-F238E27FC236}">
                <a16:creationId xmlns:a16="http://schemas.microsoft.com/office/drawing/2014/main" xmlns="" id="{B540AB79-C081-43E8-B49C-BA9D38FCFC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F5F1E10-4074-4DC3-8E35-9146BD1FD828}" type="slidenum">
              <a:rPr lang="pl-PL" smtClean="0"/>
              <a:t>‹#›</a:t>
            </a:fld>
            <a:endParaRPr lang="pl-PL"/>
          </a:p>
        </p:txBody>
      </p:sp>
    </p:spTree>
    <p:extLst>
      <p:ext uri="{BB962C8B-B14F-4D97-AF65-F5344CB8AC3E}">
        <p14:creationId xmlns:p14="http://schemas.microsoft.com/office/powerpoint/2010/main" val="29888127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agłówek — symbol zastępczy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l-PL" noProof="0"/>
          </a:p>
        </p:txBody>
      </p:sp>
      <p:sp>
        <p:nvSpPr>
          <p:cNvPr id="3" name="Data — symbol zastępcz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1D20BF10-D5A2-42C8-AE67-DE7BA188527F}" type="datetime1">
              <a:rPr lang="pl-PL" noProof="0" smtClean="0"/>
              <a:t>21.02.2022</a:t>
            </a:fld>
            <a:endParaRPr lang="pl-PL" noProof="0"/>
          </a:p>
        </p:txBody>
      </p:sp>
      <p:sp>
        <p:nvSpPr>
          <p:cNvPr id="4" name="Obraz slajdu — symbol zastępcz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pl-PL" noProof="0"/>
          </a:p>
        </p:txBody>
      </p:sp>
      <p:sp>
        <p:nvSpPr>
          <p:cNvPr id="5" name="Notatki — symbol zastępcz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pl-PL" noProof="0"/>
              <a:t>Edytuj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6" name="Stopka — symbol zastępczy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l-PL" noProof="0"/>
          </a:p>
        </p:txBody>
      </p:sp>
      <p:sp>
        <p:nvSpPr>
          <p:cNvPr id="7" name="Numer slajdu — symbol zastępcz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E8C15C5-0688-5345-99FC-721E08AD15D5}" type="slidenum">
              <a:rPr lang="pl-PL" noProof="0" smtClean="0"/>
              <a:t>‹#›</a:t>
            </a:fld>
            <a:endParaRPr lang="pl-PL" noProof="0"/>
          </a:p>
        </p:txBody>
      </p:sp>
    </p:spTree>
    <p:extLst>
      <p:ext uri="{BB962C8B-B14F-4D97-AF65-F5344CB8AC3E}">
        <p14:creationId xmlns:p14="http://schemas.microsoft.com/office/powerpoint/2010/main" val="42768554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raz slajdu — symbol zastępczy 1"/>
          <p:cNvSpPr>
            <a:spLocks noGrp="1" noRot="1" noChangeAspect="1"/>
          </p:cNvSpPr>
          <p:nvPr>
            <p:ph type="sldImg"/>
          </p:nvPr>
        </p:nvSpPr>
        <p:spPr/>
      </p:sp>
      <p:sp>
        <p:nvSpPr>
          <p:cNvPr id="3" name="Notatki — symbol zastępczy 2"/>
          <p:cNvSpPr>
            <a:spLocks noGrp="1"/>
          </p:cNvSpPr>
          <p:nvPr>
            <p:ph type="body" idx="1"/>
          </p:nvPr>
        </p:nvSpPr>
        <p:spPr/>
        <p:txBody>
          <a:bodyPr rtlCol="0"/>
          <a:lstStyle/>
          <a:p>
            <a:pPr rtl="0"/>
            <a:endParaRPr lang="pl-PL"/>
          </a:p>
        </p:txBody>
      </p:sp>
      <p:sp>
        <p:nvSpPr>
          <p:cNvPr id="4" name="Numer slajdu — symbol zastępczy 3"/>
          <p:cNvSpPr>
            <a:spLocks noGrp="1"/>
          </p:cNvSpPr>
          <p:nvPr>
            <p:ph type="sldNum" sz="quarter" idx="5"/>
          </p:nvPr>
        </p:nvSpPr>
        <p:spPr/>
        <p:txBody>
          <a:bodyPr rtlCol="0"/>
          <a:lstStyle/>
          <a:p>
            <a:pPr rtl="0"/>
            <a:fld id="{5E8C15C5-0688-5345-99FC-721E08AD15D5}" type="slidenum">
              <a:rPr lang="pl-PL" smtClean="0"/>
              <a:t>1</a:t>
            </a:fld>
            <a:endParaRPr lang="pl-PL"/>
          </a:p>
        </p:txBody>
      </p:sp>
    </p:spTree>
    <p:extLst>
      <p:ext uri="{BB962C8B-B14F-4D97-AF65-F5344CB8AC3E}">
        <p14:creationId xmlns:p14="http://schemas.microsoft.com/office/powerpoint/2010/main" val="3121035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raz slajdu — symbol zastępczy 1"/>
          <p:cNvSpPr>
            <a:spLocks noGrp="1" noRot="1" noChangeAspect="1"/>
          </p:cNvSpPr>
          <p:nvPr>
            <p:ph type="sldImg"/>
          </p:nvPr>
        </p:nvSpPr>
        <p:spPr/>
      </p:sp>
      <p:sp>
        <p:nvSpPr>
          <p:cNvPr id="3" name="Notatki — symbol zastępczy 2"/>
          <p:cNvSpPr>
            <a:spLocks noGrp="1"/>
          </p:cNvSpPr>
          <p:nvPr>
            <p:ph type="body" idx="1"/>
          </p:nvPr>
        </p:nvSpPr>
        <p:spPr/>
        <p:txBody>
          <a:bodyPr rtlCol="0"/>
          <a:lstStyle/>
          <a:p>
            <a:pPr rtl="0"/>
            <a:endParaRPr lang="pl-PL"/>
          </a:p>
        </p:txBody>
      </p:sp>
      <p:sp>
        <p:nvSpPr>
          <p:cNvPr id="4" name="Numer slajdu — symbol zastępczy 3"/>
          <p:cNvSpPr>
            <a:spLocks noGrp="1"/>
          </p:cNvSpPr>
          <p:nvPr>
            <p:ph type="sldNum" sz="quarter" idx="5"/>
          </p:nvPr>
        </p:nvSpPr>
        <p:spPr/>
        <p:txBody>
          <a:bodyPr rtlCol="0"/>
          <a:lstStyle/>
          <a:p>
            <a:pPr rtl="0"/>
            <a:fld id="{5E8C15C5-0688-5345-99FC-721E08AD15D5}" type="slidenum">
              <a:rPr lang="pl-PL" smtClean="0"/>
              <a:t>5</a:t>
            </a:fld>
            <a:endParaRPr lang="pl-PL"/>
          </a:p>
        </p:txBody>
      </p:sp>
    </p:spTree>
    <p:extLst>
      <p:ext uri="{BB962C8B-B14F-4D97-AF65-F5344CB8AC3E}">
        <p14:creationId xmlns:p14="http://schemas.microsoft.com/office/powerpoint/2010/main" val="3047512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raz slajdu — symbol zastępczy 1"/>
          <p:cNvSpPr>
            <a:spLocks noGrp="1" noRot="1" noChangeAspect="1"/>
          </p:cNvSpPr>
          <p:nvPr>
            <p:ph type="sldImg"/>
          </p:nvPr>
        </p:nvSpPr>
        <p:spPr/>
      </p:sp>
      <p:sp>
        <p:nvSpPr>
          <p:cNvPr id="3" name="Notatki — symbol zastępczy 2"/>
          <p:cNvSpPr>
            <a:spLocks noGrp="1"/>
          </p:cNvSpPr>
          <p:nvPr>
            <p:ph type="body" idx="1"/>
          </p:nvPr>
        </p:nvSpPr>
        <p:spPr/>
        <p:txBody>
          <a:bodyPr rtlCol="0"/>
          <a:lstStyle/>
          <a:p>
            <a:pPr rtl="0"/>
            <a:endParaRPr lang="pl-PL"/>
          </a:p>
        </p:txBody>
      </p:sp>
      <p:sp>
        <p:nvSpPr>
          <p:cNvPr id="4" name="Numer slajdu — symbol zastępczy 3"/>
          <p:cNvSpPr>
            <a:spLocks noGrp="1"/>
          </p:cNvSpPr>
          <p:nvPr>
            <p:ph type="sldNum" sz="quarter" idx="5"/>
          </p:nvPr>
        </p:nvSpPr>
        <p:spPr/>
        <p:txBody>
          <a:bodyPr rtlCol="0"/>
          <a:lstStyle/>
          <a:p>
            <a:pPr rtl="0"/>
            <a:fld id="{5E8C15C5-0688-5345-99FC-721E08AD15D5}" type="slidenum">
              <a:rPr lang="pl-PL" smtClean="0"/>
              <a:t>17</a:t>
            </a:fld>
            <a:endParaRPr lang="pl-PL"/>
          </a:p>
        </p:txBody>
      </p:sp>
    </p:spTree>
    <p:extLst>
      <p:ext uri="{BB962C8B-B14F-4D97-AF65-F5344CB8AC3E}">
        <p14:creationId xmlns:p14="http://schemas.microsoft.com/office/powerpoint/2010/main" val="2777307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hasCustomPrompt="1"/>
          </p:nvPr>
        </p:nvSpPr>
        <p:spPr>
          <a:xfrm>
            <a:off x="1751012" y="609601"/>
            <a:ext cx="8676222" cy="3200400"/>
          </a:xfrm>
        </p:spPr>
        <p:txBody>
          <a:bodyPr rtlCol="0"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pPr rtl="0"/>
            <a:r>
              <a:rPr lang="pl-PL" noProof="0"/>
              <a:t>Kliknij, aby edytować styl wzorca tytułu</a:t>
            </a:r>
          </a:p>
        </p:txBody>
      </p:sp>
      <p:sp>
        <p:nvSpPr>
          <p:cNvPr id="3" name="Podtytuł 2"/>
          <p:cNvSpPr>
            <a:spLocks noGrp="1"/>
          </p:cNvSpPr>
          <p:nvPr>
            <p:ph type="subTitle" idx="1"/>
          </p:nvPr>
        </p:nvSpPr>
        <p:spPr>
          <a:xfrm>
            <a:off x="1751012" y="3886200"/>
            <a:ext cx="8676222" cy="1905000"/>
          </a:xfrm>
        </p:spPr>
        <p:txBody>
          <a:bodyPr rtlCol="0"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pl-PL" noProof="0"/>
              <a:t>Kliknij, aby edytować styl wzorca podtytułu</a:t>
            </a:r>
          </a:p>
        </p:txBody>
      </p:sp>
      <p:sp>
        <p:nvSpPr>
          <p:cNvPr id="4" name="Data — symbol zastępczy 3"/>
          <p:cNvSpPr>
            <a:spLocks noGrp="1"/>
          </p:cNvSpPr>
          <p:nvPr>
            <p:ph type="dt" sz="half" idx="10"/>
          </p:nvPr>
        </p:nvSpPr>
        <p:spPr/>
        <p:txBody>
          <a:bodyPr rtlCol="0"/>
          <a:lstStyle/>
          <a:p>
            <a:pPr rtl="0"/>
            <a:fld id="{BEF4AE22-294B-4E85-BC05-BA1979FFCD1A}" type="datetime1">
              <a:rPr lang="pl-PL" noProof="0" smtClean="0"/>
              <a:t>21.02.2022</a:t>
            </a:fld>
            <a:endParaRPr lang="pl-PL" noProof="0"/>
          </a:p>
        </p:txBody>
      </p:sp>
      <p:sp>
        <p:nvSpPr>
          <p:cNvPr id="5" name="Stopka — symbol zastępczy 4"/>
          <p:cNvSpPr>
            <a:spLocks noGrp="1"/>
          </p:cNvSpPr>
          <p:nvPr>
            <p:ph type="ftr" sz="quarter" idx="11"/>
          </p:nvPr>
        </p:nvSpPr>
        <p:spPr/>
        <p:txBody>
          <a:bodyPr rtlCol="0"/>
          <a:lstStyle/>
          <a:p>
            <a:pPr rtl="0"/>
            <a:endParaRPr lang="pl-PL" noProof="0"/>
          </a:p>
        </p:txBody>
      </p:sp>
      <p:sp>
        <p:nvSpPr>
          <p:cNvPr id="6" name="Numer slajdu — symbol zastępczy 5"/>
          <p:cNvSpPr>
            <a:spLocks noGrp="1"/>
          </p:cNvSpPr>
          <p:nvPr>
            <p:ph type="sldNum" sz="quarter" idx="12"/>
          </p:nvPr>
        </p:nvSpPr>
        <p:spPr/>
        <p:txBody>
          <a:bodyPr rtlCol="0"/>
          <a:lstStyle/>
          <a:p>
            <a:pPr rtl="0"/>
            <a:fld id="{D57F1E4F-1CFF-5643-939E-217C01CDF565}" type="slidenum">
              <a:rPr lang="pl-PL" noProof="0" smtClean="0"/>
              <a:pPr/>
              <a:t>‹#›</a:t>
            </a:fld>
            <a:endParaRPr lang="pl-PL" noProof="0"/>
          </a:p>
        </p:txBody>
      </p:sp>
    </p:spTree>
    <p:extLst>
      <p:ext uri="{BB962C8B-B14F-4D97-AF65-F5344CB8AC3E}">
        <p14:creationId xmlns:p14="http://schemas.microsoft.com/office/powerpoint/2010/main" val="3778801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zny obraz z podpisem">
    <p:spTree>
      <p:nvGrpSpPr>
        <p:cNvPr id="1" name=""/>
        <p:cNvGrpSpPr/>
        <p:nvPr/>
      </p:nvGrpSpPr>
      <p:grpSpPr>
        <a:xfrm>
          <a:off x="0" y="0"/>
          <a:ext cx="0" cy="0"/>
          <a:chOff x="0" y="0"/>
          <a:chExt cx="0" cy="0"/>
        </a:xfrm>
      </p:grpSpPr>
      <p:sp>
        <p:nvSpPr>
          <p:cNvPr id="2" name="Tytuł 1"/>
          <p:cNvSpPr>
            <a:spLocks noGrp="1"/>
          </p:cNvSpPr>
          <p:nvPr>
            <p:ph type="title" hasCustomPrompt="1"/>
          </p:nvPr>
        </p:nvSpPr>
        <p:spPr>
          <a:xfrm>
            <a:off x="1141413" y="4732865"/>
            <a:ext cx="9906000" cy="566738"/>
          </a:xfrm>
        </p:spPr>
        <p:txBody>
          <a:bodyPr rtlCol="0" anchor="b">
            <a:normAutofit/>
          </a:bodyPr>
          <a:lstStyle>
            <a:lvl1pPr algn="l">
              <a:defRPr sz="2400" b="0"/>
            </a:lvl1pPr>
          </a:lstStyle>
          <a:p>
            <a:pPr rtl="0"/>
            <a:r>
              <a:rPr lang="pl-PL" noProof="0"/>
              <a:t>Kliknij, aby edytować styl wzorca tytułu</a:t>
            </a:r>
          </a:p>
        </p:txBody>
      </p:sp>
      <p:sp>
        <p:nvSpPr>
          <p:cNvPr id="3" name="Obraz — symbol zastępczy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pl-PL" noProof="0"/>
              <a:t>Kliknij ikonę, aby dodać obraz</a:t>
            </a:r>
          </a:p>
        </p:txBody>
      </p:sp>
      <p:sp>
        <p:nvSpPr>
          <p:cNvPr id="4" name="Tekst — symbol zastępczy 3"/>
          <p:cNvSpPr>
            <a:spLocks noGrp="1"/>
          </p:cNvSpPr>
          <p:nvPr>
            <p:ph type="body" sz="half" idx="2" hasCustomPrompt="1"/>
          </p:nvPr>
        </p:nvSpPr>
        <p:spPr>
          <a:xfrm>
            <a:off x="1141413" y="5299603"/>
            <a:ext cx="9906000" cy="493712"/>
          </a:xfrm>
        </p:spPr>
        <p:txBody>
          <a:bodyPr rtlCol="0">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l-PL" noProof="0"/>
              <a:t>Kliknij, aby edytować style wzorców tekstu</a:t>
            </a:r>
          </a:p>
        </p:txBody>
      </p:sp>
      <p:sp>
        <p:nvSpPr>
          <p:cNvPr id="5" name="Data — symbol zastępczy 4"/>
          <p:cNvSpPr>
            <a:spLocks noGrp="1"/>
          </p:cNvSpPr>
          <p:nvPr>
            <p:ph type="dt" sz="half" idx="10"/>
          </p:nvPr>
        </p:nvSpPr>
        <p:spPr/>
        <p:txBody>
          <a:bodyPr rtlCol="0"/>
          <a:lstStyle/>
          <a:p>
            <a:pPr rtl="0"/>
            <a:fld id="{D3CBFA83-082C-4596-928F-DA0E4FC452FF}" type="datetime1">
              <a:rPr lang="pl-PL" noProof="0" smtClean="0"/>
              <a:t>21.02.2022</a:t>
            </a:fld>
            <a:endParaRPr lang="pl-PL" noProof="0"/>
          </a:p>
        </p:txBody>
      </p:sp>
      <p:sp>
        <p:nvSpPr>
          <p:cNvPr id="6" name="Stopka — symbol zastępczy 5"/>
          <p:cNvSpPr>
            <a:spLocks noGrp="1"/>
          </p:cNvSpPr>
          <p:nvPr>
            <p:ph type="ftr" sz="quarter" idx="11"/>
          </p:nvPr>
        </p:nvSpPr>
        <p:spPr/>
        <p:txBody>
          <a:bodyPr rtlCol="0"/>
          <a:lstStyle/>
          <a:p>
            <a:pPr rtl="0"/>
            <a:endParaRPr lang="pl-PL" noProof="0"/>
          </a:p>
        </p:txBody>
      </p:sp>
      <p:sp>
        <p:nvSpPr>
          <p:cNvPr id="7" name="Numer slajdu — symbol zastępczy 6"/>
          <p:cNvSpPr>
            <a:spLocks noGrp="1"/>
          </p:cNvSpPr>
          <p:nvPr>
            <p:ph type="sldNum" sz="quarter" idx="12"/>
          </p:nvPr>
        </p:nvSpPr>
        <p:spPr/>
        <p:txBody>
          <a:bodyPr rtlCol="0"/>
          <a:lstStyle/>
          <a:p>
            <a:pPr rtl="0"/>
            <a:fld id="{D57F1E4F-1CFF-5643-939E-217C01CDF565}" type="slidenum">
              <a:rPr lang="pl-PL" noProof="0" smtClean="0"/>
              <a:pPr/>
              <a:t>‹#›</a:t>
            </a:fld>
            <a:endParaRPr lang="pl-PL" noProof="0"/>
          </a:p>
        </p:txBody>
      </p:sp>
    </p:spTree>
    <p:extLst>
      <p:ext uri="{BB962C8B-B14F-4D97-AF65-F5344CB8AC3E}">
        <p14:creationId xmlns:p14="http://schemas.microsoft.com/office/powerpoint/2010/main" val="830025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ytuł 1"/>
          <p:cNvSpPr>
            <a:spLocks noGrp="1"/>
          </p:cNvSpPr>
          <p:nvPr>
            <p:ph type="title" hasCustomPrompt="1"/>
          </p:nvPr>
        </p:nvSpPr>
        <p:spPr>
          <a:xfrm>
            <a:off x="1141412" y="609601"/>
            <a:ext cx="9905999" cy="3124199"/>
          </a:xfrm>
        </p:spPr>
        <p:txBody>
          <a:bodyPr rtlCol="0" anchor="ctr">
            <a:normAutofit/>
          </a:bodyPr>
          <a:lstStyle>
            <a:lvl1pPr algn="l">
              <a:defRPr sz="3200" b="0" cap="all"/>
            </a:lvl1pPr>
          </a:lstStyle>
          <a:p>
            <a:pPr rtl="0"/>
            <a:r>
              <a:rPr lang="pl-PL" noProof="0"/>
              <a:t>Kliknij, aby edytować styl wzorca tytułu</a:t>
            </a:r>
          </a:p>
        </p:txBody>
      </p:sp>
      <p:sp>
        <p:nvSpPr>
          <p:cNvPr id="3" name="Tekst — symbol zastępczy 2"/>
          <p:cNvSpPr>
            <a:spLocks noGrp="1"/>
          </p:cNvSpPr>
          <p:nvPr>
            <p:ph type="body" idx="1" hasCustomPrompt="1"/>
          </p:nvPr>
        </p:nvSpPr>
        <p:spPr>
          <a:xfrm>
            <a:off x="1141411" y="4343400"/>
            <a:ext cx="9906000" cy="1447800"/>
          </a:xfrm>
        </p:spPr>
        <p:txBody>
          <a:bodyPr rtlCol="0"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pl-PL" noProof="0"/>
              <a:t>Kliknij, aby edytować style wzorców tekstu</a:t>
            </a:r>
          </a:p>
        </p:txBody>
      </p:sp>
      <p:sp>
        <p:nvSpPr>
          <p:cNvPr id="4" name="Data — symbol zastępczy 3"/>
          <p:cNvSpPr>
            <a:spLocks noGrp="1"/>
          </p:cNvSpPr>
          <p:nvPr>
            <p:ph type="dt" sz="half" idx="10"/>
          </p:nvPr>
        </p:nvSpPr>
        <p:spPr/>
        <p:txBody>
          <a:bodyPr rtlCol="0"/>
          <a:lstStyle/>
          <a:p>
            <a:pPr rtl="0"/>
            <a:fld id="{58C4B3D4-5D52-407C-B1D7-442D84B35FF6}" type="datetime1">
              <a:rPr lang="pl-PL" noProof="0" smtClean="0"/>
              <a:t>21.02.2022</a:t>
            </a:fld>
            <a:endParaRPr lang="pl-PL" noProof="0"/>
          </a:p>
        </p:txBody>
      </p:sp>
      <p:sp>
        <p:nvSpPr>
          <p:cNvPr id="5" name="Stopka — symbol zastępczy 4"/>
          <p:cNvSpPr>
            <a:spLocks noGrp="1"/>
          </p:cNvSpPr>
          <p:nvPr>
            <p:ph type="ftr" sz="quarter" idx="11"/>
          </p:nvPr>
        </p:nvSpPr>
        <p:spPr/>
        <p:txBody>
          <a:bodyPr rtlCol="0"/>
          <a:lstStyle/>
          <a:p>
            <a:pPr rtl="0"/>
            <a:endParaRPr lang="pl-PL" noProof="0"/>
          </a:p>
        </p:txBody>
      </p:sp>
      <p:sp>
        <p:nvSpPr>
          <p:cNvPr id="6" name="Numer slajdu — symbol zastępczy 5"/>
          <p:cNvSpPr>
            <a:spLocks noGrp="1"/>
          </p:cNvSpPr>
          <p:nvPr>
            <p:ph type="sldNum" sz="quarter" idx="12"/>
          </p:nvPr>
        </p:nvSpPr>
        <p:spPr/>
        <p:txBody>
          <a:bodyPr rtlCol="0"/>
          <a:lstStyle/>
          <a:p>
            <a:pPr rtl="0"/>
            <a:fld id="{D57F1E4F-1CFF-5643-939E-217C01CDF565}" type="slidenum">
              <a:rPr lang="pl-PL" noProof="0" smtClean="0"/>
              <a:pPr/>
              <a:t>‹#›</a:t>
            </a:fld>
            <a:endParaRPr lang="pl-PL" noProof="0"/>
          </a:p>
        </p:txBody>
      </p:sp>
    </p:spTree>
    <p:extLst>
      <p:ext uri="{BB962C8B-B14F-4D97-AF65-F5344CB8AC3E}">
        <p14:creationId xmlns:p14="http://schemas.microsoft.com/office/powerpoint/2010/main" val="1634520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ytat z podpisem">
    <p:spTree>
      <p:nvGrpSpPr>
        <p:cNvPr id="1" name=""/>
        <p:cNvGrpSpPr/>
        <p:nvPr/>
      </p:nvGrpSpPr>
      <p:grpSpPr>
        <a:xfrm>
          <a:off x="0" y="0"/>
          <a:ext cx="0" cy="0"/>
          <a:chOff x="0" y="0"/>
          <a:chExt cx="0" cy="0"/>
        </a:xfrm>
      </p:grpSpPr>
      <p:sp>
        <p:nvSpPr>
          <p:cNvPr id="14" name="Pole tekstowe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rtl="0"/>
            <a:r>
              <a:rPr lang="pl-PL" sz="8000" noProof="0">
                <a:solidFill>
                  <a:schemeClr val="accent1"/>
                </a:solidFill>
              </a:rPr>
              <a:t>“</a:t>
            </a:r>
          </a:p>
        </p:txBody>
      </p:sp>
      <p:sp>
        <p:nvSpPr>
          <p:cNvPr id="15" name="Pole tekstowe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pl-PL" sz="8000" noProof="0">
                <a:solidFill>
                  <a:schemeClr val="accent1"/>
                </a:solidFill>
              </a:rPr>
              <a:t>”</a:t>
            </a:r>
          </a:p>
        </p:txBody>
      </p:sp>
      <p:sp>
        <p:nvSpPr>
          <p:cNvPr id="2" name="Tytuł 1"/>
          <p:cNvSpPr>
            <a:spLocks noGrp="1"/>
          </p:cNvSpPr>
          <p:nvPr>
            <p:ph type="title" hasCustomPrompt="1"/>
          </p:nvPr>
        </p:nvSpPr>
        <p:spPr>
          <a:xfrm>
            <a:off x="1446213" y="609601"/>
            <a:ext cx="9296398" cy="2743199"/>
          </a:xfrm>
        </p:spPr>
        <p:txBody>
          <a:bodyPr rtlCol="0" anchor="ctr">
            <a:normAutofit/>
          </a:bodyPr>
          <a:lstStyle>
            <a:lvl1pPr algn="l">
              <a:defRPr sz="3200" b="0" cap="all">
                <a:solidFill>
                  <a:schemeClr val="tx1"/>
                </a:solidFill>
              </a:defRPr>
            </a:lvl1pPr>
          </a:lstStyle>
          <a:p>
            <a:pPr rtl="0"/>
            <a:r>
              <a:rPr lang="pl-PL" noProof="0"/>
              <a:t>Kliknij, aby edytować styl wzorca tytułu</a:t>
            </a:r>
          </a:p>
        </p:txBody>
      </p:sp>
      <p:sp>
        <p:nvSpPr>
          <p:cNvPr id="10" name="Tekst — symbol zastępczy 9"/>
          <p:cNvSpPr>
            <a:spLocks noGrp="1"/>
          </p:cNvSpPr>
          <p:nvPr>
            <p:ph type="body" sz="quarter" idx="13" hasCustomPrompt="1"/>
          </p:nvPr>
        </p:nvSpPr>
        <p:spPr>
          <a:xfrm>
            <a:off x="1674812" y="3352800"/>
            <a:ext cx="8839202" cy="381000"/>
          </a:xfrm>
        </p:spPr>
        <p:txBody>
          <a:bodyPr rtlCol="0"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rtl="0"/>
            <a:r>
              <a:rPr lang="pl-PL" noProof="0"/>
              <a:t>Kliknij, aby edytować style wzorców tekstu</a:t>
            </a:r>
          </a:p>
        </p:txBody>
      </p:sp>
      <p:sp>
        <p:nvSpPr>
          <p:cNvPr id="3" name="Tekst — symbol zastępczy 2"/>
          <p:cNvSpPr>
            <a:spLocks noGrp="1"/>
          </p:cNvSpPr>
          <p:nvPr>
            <p:ph type="body" idx="1" hasCustomPrompt="1"/>
          </p:nvPr>
        </p:nvSpPr>
        <p:spPr>
          <a:xfrm>
            <a:off x="1141411" y="4343400"/>
            <a:ext cx="9906000" cy="1447800"/>
          </a:xfrm>
        </p:spPr>
        <p:txBody>
          <a:bodyPr rtlCol="0"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pl-PL" noProof="0"/>
              <a:t>Kliknij, aby edytować style wzorców tekstu</a:t>
            </a:r>
          </a:p>
        </p:txBody>
      </p:sp>
      <p:sp>
        <p:nvSpPr>
          <p:cNvPr id="4" name="Data — symbol zastępczy 3"/>
          <p:cNvSpPr>
            <a:spLocks noGrp="1"/>
          </p:cNvSpPr>
          <p:nvPr>
            <p:ph type="dt" sz="half" idx="10"/>
          </p:nvPr>
        </p:nvSpPr>
        <p:spPr/>
        <p:txBody>
          <a:bodyPr rtlCol="0"/>
          <a:lstStyle/>
          <a:p>
            <a:pPr rtl="0"/>
            <a:fld id="{AFA06AA0-13C0-4F4A-9267-3A00D2698DF7}" type="datetime1">
              <a:rPr lang="pl-PL" noProof="0" smtClean="0"/>
              <a:t>21.02.2022</a:t>
            </a:fld>
            <a:endParaRPr lang="pl-PL" noProof="0"/>
          </a:p>
        </p:txBody>
      </p:sp>
      <p:sp>
        <p:nvSpPr>
          <p:cNvPr id="5" name="Stopka — symbol zastępczy 4"/>
          <p:cNvSpPr>
            <a:spLocks noGrp="1"/>
          </p:cNvSpPr>
          <p:nvPr>
            <p:ph type="ftr" sz="quarter" idx="11"/>
          </p:nvPr>
        </p:nvSpPr>
        <p:spPr/>
        <p:txBody>
          <a:bodyPr rtlCol="0"/>
          <a:lstStyle/>
          <a:p>
            <a:pPr rtl="0"/>
            <a:endParaRPr lang="pl-PL" noProof="0"/>
          </a:p>
        </p:txBody>
      </p:sp>
      <p:sp>
        <p:nvSpPr>
          <p:cNvPr id="6" name="Numer slajdu — symbol zastępczy 5"/>
          <p:cNvSpPr>
            <a:spLocks noGrp="1"/>
          </p:cNvSpPr>
          <p:nvPr>
            <p:ph type="sldNum" sz="quarter" idx="12"/>
          </p:nvPr>
        </p:nvSpPr>
        <p:spPr/>
        <p:txBody>
          <a:bodyPr rtlCol="0"/>
          <a:lstStyle/>
          <a:p>
            <a:pPr rtl="0"/>
            <a:fld id="{D57F1E4F-1CFF-5643-939E-217C01CDF565}" type="slidenum">
              <a:rPr lang="pl-PL" noProof="0" smtClean="0"/>
              <a:pPr/>
              <a:t>‹#›</a:t>
            </a:fld>
            <a:endParaRPr lang="pl-PL" noProof="0"/>
          </a:p>
        </p:txBody>
      </p:sp>
    </p:spTree>
    <p:extLst>
      <p:ext uri="{BB962C8B-B14F-4D97-AF65-F5344CB8AC3E}">
        <p14:creationId xmlns:p14="http://schemas.microsoft.com/office/powerpoint/2010/main" val="1974007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ytuł 1"/>
          <p:cNvSpPr>
            <a:spLocks noGrp="1"/>
          </p:cNvSpPr>
          <p:nvPr>
            <p:ph type="title" hasCustomPrompt="1"/>
          </p:nvPr>
        </p:nvSpPr>
        <p:spPr>
          <a:xfrm>
            <a:off x="1141412" y="3308581"/>
            <a:ext cx="9906000" cy="1468800"/>
          </a:xfrm>
        </p:spPr>
        <p:txBody>
          <a:bodyPr rtlCol="0" anchor="b">
            <a:normAutofit/>
          </a:bodyPr>
          <a:lstStyle>
            <a:lvl1pPr algn="l">
              <a:defRPr sz="3200" b="0" cap="all"/>
            </a:lvl1pPr>
          </a:lstStyle>
          <a:p>
            <a:pPr rtl="0"/>
            <a:r>
              <a:rPr lang="pl-PL" noProof="0"/>
              <a:t>Kliknij, aby edytować styl wzorca tytułu</a:t>
            </a:r>
          </a:p>
        </p:txBody>
      </p:sp>
      <p:sp>
        <p:nvSpPr>
          <p:cNvPr id="3" name="Tekst — symbol zastępczy 2"/>
          <p:cNvSpPr>
            <a:spLocks noGrp="1"/>
          </p:cNvSpPr>
          <p:nvPr>
            <p:ph type="body" idx="1" hasCustomPrompt="1"/>
          </p:nvPr>
        </p:nvSpPr>
        <p:spPr>
          <a:xfrm>
            <a:off x="1141410" y="4777381"/>
            <a:ext cx="9906001" cy="860400"/>
          </a:xfrm>
        </p:spPr>
        <p:txBody>
          <a:bodyPr rtlCol="0"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pl-PL" noProof="0"/>
              <a:t>Kliknij, aby edytować style wzorców tekstu</a:t>
            </a:r>
          </a:p>
        </p:txBody>
      </p:sp>
      <p:sp>
        <p:nvSpPr>
          <p:cNvPr id="4" name="Data — symbol zastępczy 3"/>
          <p:cNvSpPr>
            <a:spLocks noGrp="1"/>
          </p:cNvSpPr>
          <p:nvPr>
            <p:ph type="dt" sz="half" idx="10"/>
          </p:nvPr>
        </p:nvSpPr>
        <p:spPr/>
        <p:txBody>
          <a:bodyPr rtlCol="0"/>
          <a:lstStyle/>
          <a:p>
            <a:pPr rtl="0"/>
            <a:fld id="{E280A8A1-EC91-4080-BD24-902A9B2B8D3B}" type="datetime1">
              <a:rPr lang="pl-PL" noProof="0" smtClean="0"/>
              <a:t>21.02.2022</a:t>
            </a:fld>
            <a:endParaRPr lang="pl-PL" noProof="0"/>
          </a:p>
        </p:txBody>
      </p:sp>
      <p:sp>
        <p:nvSpPr>
          <p:cNvPr id="5" name="Stopka — symbol zastępczy 4"/>
          <p:cNvSpPr>
            <a:spLocks noGrp="1"/>
          </p:cNvSpPr>
          <p:nvPr>
            <p:ph type="ftr" sz="quarter" idx="11"/>
          </p:nvPr>
        </p:nvSpPr>
        <p:spPr/>
        <p:txBody>
          <a:bodyPr rtlCol="0"/>
          <a:lstStyle/>
          <a:p>
            <a:pPr rtl="0"/>
            <a:endParaRPr lang="pl-PL" noProof="0"/>
          </a:p>
        </p:txBody>
      </p:sp>
      <p:sp>
        <p:nvSpPr>
          <p:cNvPr id="6" name="Numer slajdu — symbol zastępczy 5"/>
          <p:cNvSpPr>
            <a:spLocks noGrp="1"/>
          </p:cNvSpPr>
          <p:nvPr>
            <p:ph type="sldNum" sz="quarter" idx="12"/>
          </p:nvPr>
        </p:nvSpPr>
        <p:spPr/>
        <p:txBody>
          <a:bodyPr rtlCol="0"/>
          <a:lstStyle/>
          <a:p>
            <a:pPr rtl="0"/>
            <a:fld id="{D57F1E4F-1CFF-5643-939E-217C01CDF565}" type="slidenum">
              <a:rPr lang="pl-PL" noProof="0" smtClean="0"/>
              <a:pPr/>
              <a:t>‹#›</a:t>
            </a:fld>
            <a:endParaRPr lang="pl-PL" noProof="0"/>
          </a:p>
        </p:txBody>
      </p:sp>
    </p:spTree>
    <p:extLst>
      <p:ext uri="{BB962C8B-B14F-4D97-AF65-F5344CB8AC3E}">
        <p14:creationId xmlns:p14="http://schemas.microsoft.com/office/powerpoint/2010/main" val="938416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ytat — karta nazwy">
    <p:spTree>
      <p:nvGrpSpPr>
        <p:cNvPr id="1" name=""/>
        <p:cNvGrpSpPr/>
        <p:nvPr/>
      </p:nvGrpSpPr>
      <p:grpSpPr>
        <a:xfrm>
          <a:off x="0" y="0"/>
          <a:ext cx="0" cy="0"/>
          <a:chOff x="0" y="0"/>
          <a:chExt cx="0" cy="0"/>
        </a:xfrm>
      </p:grpSpPr>
      <p:sp>
        <p:nvSpPr>
          <p:cNvPr id="14" name="Pole tekstowe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rtl="0"/>
            <a:r>
              <a:rPr lang="pl-PL" sz="8000" noProof="0">
                <a:solidFill>
                  <a:schemeClr val="accent1"/>
                </a:solidFill>
              </a:rPr>
              <a:t>“</a:t>
            </a:r>
          </a:p>
        </p:txBody>
      </p:sp>
      <p:sp>
        <p:nvSpPr>
          <p:cNvPr id="15" name="Pole tekstowe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pl-PL" sz="8000" noProof="0">
                <a:solidFill>
                  <a:schemeClr val="accent1"/>
                </a:solidFill>
              </a:rPr>
              <a:t>”</a:t>
            </a:r>
          </a:p>
        </p:txBody>
      </p:sp>
      <p:sp>
        <p:nvSpPr>
          <p:cNvPr id="2" name="Tytuł 1"/>
          <p:cNvSpPr>
            <a:spLocks noGrp="1"/>
          </p:cNvSpPr>
          <p:nvPr>
            <p:ph type="title" hasCustomPrompt="1"/>
          </p:nvPr>
        </p:nvSpPr>
        <p:spPr>
          <a:xfrm>
            <a:off x="1446213" y="609601"/>
            <a:ext cx="9296398" cy="2743199"/>
          </a:xfrm>
        </p:spPr>
        <p:txBody>
          <a:bodyPr rtlCol="0" anchor="ctr">
            <a:normAutofit/>
          </a:bodyPr>
          <a:lstStyle>
            <a:lvl1pPr algn="l">
              <a:defRPr sz="3200" b="0" cap="all">
                <a:solidFill>
                  <a:schemeClr val="tx1"/>
                </a:solidFill>
              </a:defRPr>
            </a:lvl1pPr>
          </a:lstStyle>
          <a:p>
            <a:pPr rtl="0"/>
            <a:r>
              <a:rPr lang="pl-PL" noProof="0"/>
              <a:t>Kliknij, aby edytować styl wzorca tytułu</a:t>
            </a:r>
          </a:p>
        </p:txBody>
      </p:sp>
      <p:sp>
        <p:nvSpPr>
          <p:cNvPr id="10" name="Tekst — symbol zastępczy 9"/>
          <p:cNvSpPr>
            <a:spLocks noGrp="1"/>
          </p:cNvSpPr>
          <p:nvPr>
            <p:ph type="body" sz="quarter" idx="13" hasCustomPrompt="1"/>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rtl="0">
              <a:spcBef>
                <a:spcPct val="0"/>
              </a:spcBef>
              <a:buNone/>
            </a:pPr>
            <a:r>
              <a:rPr lang="pl-PL" noProof="0"/>
              <a:t>Kliknij, aby edytować style wzorców tekstu</a:t>
            </a:r>
          </a:p>
        </p:txBody>
      </p:sp>
      <p:sp>
        <p:nvSpPr>
          <p:cNvPr id="3" name="Tekst — symbol zastępczy 2"/>
          <p:cNvSpPr>
            <a:spLocks noGrp="1"/>
          </p:cNvSpPr>
          <p:nvPr>
            <p:ph type="body" idx="1" hasCustomPrompt="1"/>
          </p:nvPr>
        </p:nvSpPr>
        <p:spPr>
          <a:xfrm>
            <a:off x="1141411" y="4775200"/>
            <a:ext cx="9906000" cy="1016000"/>
          </a:xfrm>
        </p:spPr>
        <p:txBody>
          <a:bodyPr rtlCol="0"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pl-PL" noProof="0"/>
              <a:t>Kliknij, aby edytować style wzorców tekstu</a:t>
            </a:r>
          </a:p>
        </p:txBody>
      </p:sp>
      <p:sp>
        <p:nvSpPr>
          <p:cNvPr id="4" name="Data — symbol zastępczy 3"/>
          <p:cNvSpPr>
            <a:spLocks noGrp="1"/>
          </p:cNvSpPr>
          <p:nvPr>
            <p:ph type="dt" sz="half" idx="10"/>
          </p:nvPr>
        </p:nvSpPr>
        <p:spPr/>
        <p:txBody>
          <a:bodyPr rtlCol="0"/>
          <a:lstStyle/>
          <a:p>
            <a:pPr rtl="0"/>
            <a:fld id="{E1AF0B6F-DF9E-47F1-9370-D321519E1192}" type="datetime1">
              <a:rPr lang="pl-PL" noProof="0" smtClean="0"/>
              <a:t>21.02.2022</a:t>
            </a:fld>
            <a:endParaRPr lang="pl-PL" noProof="0"/>
          </a:p>
        </p:txBody>
      </p:sp>
      <p:sp>
        <p:nvSpPr>
          <p:cNvPr id="5" name="Stopka — symbol zastępczy 4"/>
          <p:cNvSpPr>
            <a:spLocks noGrp="1"/>
          </p:cNvSpPr>
          <p:nvPr>
            <p:ph type="ftr" sz="quarter" idx="11"/>
          </p:nvPr>
        </p:nvSpPr>
        <p:spPr/>
        <p:txBody>
          <a:bodyPr rtlCol="0"/>
          <a:lstStyle/>
          <a:p>
            <a:pPr rtl="0"/>
            <a:endParaRPr lang="pl-PL" noProof="0"/>
          </a:p>
        </p:txBody>
      </p:sp>
      <p:sp>
        <p:nvSpPr>
          <p:cNvPr id="6" name="Numer slajdu — symbol zastępczy 5"/>
          <p:cNvSpPr>
            <a:spLocks noGrp="1"/>
          </p:cNvSpPr>
          <p:nvPr>
            <p:ph type="sldNum" sz="quarter" idx="12"/>
          </p:nvPr>
        </p:nvSpPr>
        <p:spPr/>
        <p:txBody>
          <a:bodyPr rtlCol="0"/>
          <a:lstStyle/>
          <a:p>
            <a:pPr rtl="0"/>
            <a:fld id="{D57F1E4F-1CFF-5643-939E-217C01CDF565}" type="slidenum">
              <a:rPr lang="pl-PL" noProof="0" smtClean="0"/>
              <a:pPr/>
              <a:t>‹#›</a:t>
            </a:fld>
            <a:endParaRPr lang="pl-PL" noProof="0"/>
          </a:p>
        </p:txBody>
      </p:sp>
    </p:spTree>
    <p:extLst>
      <p:ext uri="{BB962C8B-B14F-4D97-AF65-F5344CB8AC3E}">
        <p14:creationId xmlns:p14="http://schemas.microsoft.com/office/powerpoint/2010/main" val="1815835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rawda lub fałsz">
    <p:spTree>
      <p:nvGrpSpPr>
        <p:cNvPr id="1" name=""/>
        <p:cNvGrpSpPr/>
        <p:nvPr/>
      </p:nvGrpSpPr>
      <p:grpSpPr>
        <a:xfrm>
          <a:off x="0" y="0"/>
          <a:ext cx="0" cy="0"/>
          <a:chOff x="0" y="0"/>
          <a:chExt cx="0" cy="0"/>
        </a:xfrm>
      </p:grpSpPr>
      <p:sp>
        <p:nvSpPr>
          <p:cNvPr id="2" name="Tytuł 1"/>
          <p:cNvSpPr>
            <a:spLocks noGrp="1"/>
          </p:cNvSpPr>
          <p:nvPr>
            <p:ph type="title" hasCustomPrompt="1"/>
          </p:nvPr>
        </p:nvSpPr>
        <p:spPr>
          <a:xfrm>
            <a:off x="1141412" y="609601"/>
            <a:ext cx="9905999" cy="2743199"/>
          </a:xfrm>
        </p:spPr>
        <p:txBody>
          <a:bodyPr vert="horz" lIns="91440" tIns="45720" rIns="91440" bIns="45720" rtlCol="0" anchor="ctr">
            <a:normAutofit/>
          </a:bodyPr>
          <a:lstStyle>
            <a:lvl1pPr>
              <a:defRPr lang="en-US" b="0" dirty="0"/>
            </a:lvl1pPr>
          </a:lstStyle>
          <a:p>
            <a:pPr marL="0" lvl="0" rtl="0"/>
            <a:r>
              <a:rPr lang="pl-PL" noProof="0"/>
              <a:t>Kliknij, aby edytować styl wzorca tytułu</a:t>
            </a:r>
          </a:p>
        </p:txBody>
      </p:sp>
      <p:sp>
        <p:nvSpPr>
          <p:cNvPr id="10" name="Tekst — symbol zastępczy 9"/>
          <p:cNvSpPr>
            <a:spLocks noGrp="1"/>
          </p:cNvSpPr>
          <p:nvPr>
            <p:ph type="body" sz="quarter" idx="13" hasCustomPrompt="1"/>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rtl="0">
              <a:spcBef>
                <a:spcPct val="0"/>
              </a:spcBef>
              <a:buNone/>
            </a:pPr>
            <a:r>
              <a:rPr lang="pl-PL" noProof="0"/>
              <a:t>Kliknij, aby edytować style wzorców tekstu</a:t>
            </a:r>
          </a:p>
        </p:txBody>
      </p:sp>
      <p:sp>
        <p:nvSpPr>
          <p:cNvPr id="3" name="Tekst — symbol zastępczy 2"/>
          <p:cNvSpPr>
            <a:spLocks noGrp="1"/>
          </p:cNvSpPr>
          <p:nvPr>
            <p:ph type="body" idx="1" hasCustomPrompt="1"/>
          </p:nvPr>
        </p:nvSpPr>
        <p:spPr>
          <a:xfrm>
            <a:off x="1141411" y="4343400"/>
            <a:ext cx="9906000" cy="1447800"/>
          </a:xfrm>
        </p:spPr>
        <p:txBody>
          <a:bodyPr rtlCol="0"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pl-PL" noProof="0"/>
              <a:t>Kliknij, aby edytować style wzorców tekstu</a:t>
            </a:r>
          </a:p>
        </p:txBody>
      </p:sp>
      <p:sp>
        <p:nvSpPr>
          <p:cNvPr id="4" name="Data — symbol zastępczy 3"/>
          <p:cNvSpPr>
            <a:spLocks noGrp="1"/>
          </p:cNvSpPr>
          <p:nvPr>
            <p:ph type="dt" sz="half" idx="10"/>
          </p:nvPr>
        </p:nvSpPr>
        <p:spPr/>
        <p:txBody>
          <a:bodyPr rtlCol="0"/>
          <a:lstStyle/>
          <a:p>
            <a:pPr rtl="0"/>
            <a:fld id="{A2D2978A-DE03-4F57-9AF4-4F47C49F436B}" type="datetime1">
              <a:rPr lang="pl-PL" noProof="0" smtClean="0"/>
              <a:t>21.02.2022</a:t>
            </a:fld>
            <a:endParaRPr lang="pl-PL" noProof="0"/>
          </a:p>
        </p:txBody>
      </p:sp>
      <p:sp>
        <p:nvSpPr>
          <p:cNvPr id="5" name="Stopka — symbol zastępczy 4"/>
          <p:cNvSpPr>
            <a:spLocks noGrp="1"/>
          </p:cNvSpPr>
          <p:nvPr>
            <p:ph type="ftr" sz="quarter" idx="11"/>
          </p:nvPr>
        </p:nvSpPr>
        <p:spPr/>
        <p:txBody>
          <a:bodyPr rtlCol="0"/>
          <a:lstStyle/>
          <a:p>
            <a:pPr rtl="0"/>
            <a:endParaRPr lang="pl-PL" noProof="0"/>
          </a:p>
        </p:txBody>
      </p:sp>
      <p:sp>
        <p:nvSpPr>
          <p:cNvPr id="6" name="Numer slajdu — symbol zastępczy 5"/>
          <p:cNvSpPr>
            <a:spLocks noGrp="1"/>
          </p:cNvSpPr>
          <p:nvPr>
            <p:ph type="sldNum" sz="quarter" idx="12"/>
          </p:nvPr>
        </p:nvSpPr>
        <p:spPr/>
        <p:txBody>
          <a:bodyPr rtlCol="0"/>
          <a:lstStyle/>
          <a:p>
            <a:pPr rtl="0"/>
            <a:fld id="{D57F1E4F-1CFF-5643-939E-217C01CDF565}" type="slidenum">
              <a:rPr lang="pl-PL" noProof="0" smtClean="0"/>
              <a:pPr/>
              <a:t>‹#›</a:t>
            </a:fld>
            <a:endParaRPr lang="pl-PL" noProof="0"/>
          </a:p>
        </p:txBody>
      </p:sp>
    </p:spTree>
    <p:extLst>
      <p:ext uri="{BB962C8B-B14F-4D97-AF65-F5344CB8AC3E}">
        <p14:creationId xmlns:p14="http://schemas.microsoft.com/office/powerpoint/2010/main" val="2411363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7" name="Tytuł 1"/>
          <p:cNvSpPr>
            <a:spLocks noGrp="1"/>
          </p:cNvSpPr>
          <p:nvPr>
            <p:ph type="title" hasCustomPrompt="1"/>
          </p:nvPr>
        </p:nvSpPr>
        <p:spPr>
          <a:xfrm>
            <a:off x="1141413" y="609600"/>
            <a:ext cx="9905998" cy="1905000"/>
          </a:xfrm>
        </p:spPr>
        <p:txBody>
          <a:bodyPr rtlCol="0"/>
          <a:lstStyle/>
          <a:p>
            <a:pPr rtl="0"/>
            <a:r>
              <a:rPr lang="pl-PL" noProof="0"/>
              <a:t>Kliknij, aby edytować styl wzorca tytułu</a:t>
            </a:r>
          </a:p>
        </p:txBody>
      </p:sp>
      <p:sp>
        <p:nvSpPr>
          <p:cNvPr id="3" name="Tekst pionowy — symbol zastępczy 2"/>
          <p:cNvSpPr>
            <a:spLocks noGrp="1"/>
          </p:cNvSpPr>
          <p:nvPr>
            <p:ph type="body" orient="vert" idx="1" hasCustomPrompt="1"/>
          </p:nvPr>
        </p:nvSpPr>
        <p:spPr/>
        <p:txBody>
          <a:bodyPr vert="eaVert" rtlCol="0" anchor="t"/>
          <a:lstStyle/>
          <a:p>
            <a:pPr lvl="0" rtl="0"/>
            <a:r>
              <a:rPr lang="pl-PL" noProof="0"/>
              <a:t>Kliknij, aby edytować style wzorców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4" name="Data — symbol zastępczy 3"/>
          <p:cNvSpPr>
            <a:spLocks noGrp="1"/>
          </p:cNvSpPr>
          <p:nvPr>
            <p:ph type="dt" sz="half" idx="10"/>
          </p:nvPr>
        </p:nvSpPr>
        <p:spPr/>
        <p:txBody>
          <a:bodyPr rtlCol="0"/>
          <a:lstStyle/>
          <a:p>
            <a:pPr rtl="0"/>
            <a:fld id="{6656B9EB-183C-4911-938C-584336E228C7}" type="datetime1">
              <a:rPr lang="pl-PL" noProof="0" smtClean="0"/>
              <a:t>21.02.2022</a:t>
            </a:fld>
            <a:endParaRPr lang="pl-PL" noProof="0"/>
          </a:p>
        </p:txBody>
      </p:sp>
      <p:sp>
        <p:nvSpPr>
          <p:cNvPr id="5" name="Stopka — symbol zastępczy 4"/>
          <p:cNvSpPr>
            <a:spLocks noGrp="1"/>
          </p:cNvSpPr>
          <p:nvPr>
            <p:ph type="ftr" sz="quarter" idx="11"/>
          </p:nvPr>
        </p:nvSpPr>
        <p:spPr/>
        <p:txBody>
          <a:bodyPr rtlCol="0"/>
          <a:lstStyle/>
          <a:p>
            <a:pPr rtl="0"/>
            <a:endParaRPr lang="pl-PL" noProof="0"/>
          </a:p>
        </p:txBody>
      </p:sp>
      <p:sp>
        <p:nvSpPr>
          <p:cNvPr id="6" name="Numer slajdu — symbol zastępczy 5"/>
          <p:cNvSpPr>
            <a:spLocks noGrp="1"/>
          </p:cNvSpPr>
          <p:nvPr>
            <p:ph type="sldNum" sz="quarter" idx="12"/>
          </p:nvPr>
        </p:nvSpPr>
        <p:spPr/>
        <p:txBody>
          <a:bodyPr rtlCol="0"/>
          <a:lstStyle/>
          <a:p>
            <a:pPr rtl="0"/>
            <a:fld id="{D57F1E4F-1CFF-5643-939E-217C01CDF565}" type="slidenum">
              <a:rPr lang="pl-PL" noProof="0" smtClean="0"/>
              <a:pPr/>
              <a:t>‹#›</a:t>
            </a:fld>
            <a:endParaRPr lang="pl-PL" noProof="0"/>
          </a:p>
        </p:txBody>
      </p:sp>
    </p:spTree>
    <p:extLst>
      <p:ext uri="{BB962C8B-B14F-4D97-AF65-F5344CB8AC3E}">
        <p14:creationId xmlns:p14="http://schemas.microsoft.com/office/powerpoint/2010/main" val="968175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hasCustomPrompt="1"/>
          </p:nvPr>
        </p:nvSpPr>
        <p:spPr>
          <a:xfrm>
            <a:off x="8836898" y="609599"/>
            <a:ext cx="2210514" cy="5181601"/>
          </a:xfrm>
        </p:spPr>
        <p:txBody>
          <a:bodyPr vert="eaVert" rtlCol="0"/>
          <a:lstStyle/>
          <a:p>
            <a:pPr rtl="0"/>
            <a:r>
              <a:rPr lang="pl-PL" noProof="1"/>
              <a:t>Kliknij, aby edytować styl wzorca tytułu</a:t>
            </a:r>
          </a:p>
        </p:txBody>
      </p:sp>
      <p:sp>
        <p:nvSpPr>
          <p:cNvPr id="3" name="Tekst pionowy — symbol zastępczy 2"/>
          <p:cNvSpPr>
            <a:spLocks noGrp="1"/>
          </p:cNvSpPr>
          <p:nvPr>
            <p:ph type="body" orient="vert" idx="1" hasCustomPrompt="1"/>
          </p:nvPr>
        </p:nvSpPr>
        <p:spPr>
          <a:xfrm>
            <a:off x="1141412" y="609600"/>
            <a:ext cx="7543800" cy="5181600"/>
          </a:xfrm>
        </p:spPr>
        <p:txBody>
          <a:bodyPr vert="eaVert" rtlCol="0" anchor="t"/>
          <a:lstStyle/>
          <a:p>
            <a:pPr lvl="0" rtl="0"/>
            <a:r>
              <a:rPr lang="pl-PL" noProof="1"/>
              <a:t>Kliknij, aby edytować style wzorców tekstu</a:t>
            </a:r>
          </a:p>
          <a:p>
            <a:pPr lvl="1" rtl="0"/>
            <a:r>
              <a:rPr lang="pl-PL" noProof="1"/>
              <a:t>Drugi poziom</a:t>
            </a:r>
          </a:p>
          <a:p>
            <a:pPr lvl="2" rtl="0"/>
            <a:r>
              <a:rPr lang="pl-PL" noProof="1"/>
              <a:t>Trzeci poziom</a:t>
            </a:r>
          </a:p>
          <a:p>
            <a:pPr lvl="3" rtl="0"/>
            <a:r>
              <a:rPr lang="pl-PL" noProof="1"/>
              <a:t>Czwarty poziom</a:t>
            </a:r>
          </a:p>
          <a:p>
            <a:pPr lvl="4" rtl="0"/>
            <a:r>
              <a:rPr lang="pl-PL" noProof="1"/>
              <a:t>Piąty poziom</a:t>
            </a:r>
          </a:p>
        </p:txBody>
      </p:sp>
      <p:sp>
        <p:nvSpPr>
          <p:cNvPr id="4" name="Data — symbol zastępczy 3"/>
          <p:cNvSpPr>
            <a:spLocks noGrp="1"/>
          </p:cNvSpPr>
          <p:nvPr>
            <p:ph type="dt" sz="half" idx="10"/>
          </p:nvPr>
        </p:nvSpPr>
        <p:spPr/>
        <p:txBody>
          <a:bodyPr rtlCol="0"/>
          <a:lstStyle/>
          <a:p>
            <a:pPr rtl="0"/>
            <a:fld id="{BBE9FFC7-E7A8-4968-A3CC-C2B527660FCF}" type="datetime1">
              <a:rPr lang="pl-PL" noProof="1" smtClean="0"/>
              <a:t>21.02.2022</a:t>
            </a:fld>
            <a:endParaRPr lang="pl-PL" noProof="1"/>
          </a:p>
        </p:txBody>
      </p:sp>
      <p:sp>
        <p:nvSpPr>
          <p:cNvPr id="5" name="Stopka — symbol zastępczy 4"/>
          <p:cNvSpPr>
            <a:spLocks noGrp="1"/>
          </p:cNvSpPr>
          <p:nvPr>
            <p:ph type="ftr" sz="quarter" idx="11"/>
          </p:nvPr>
        </p:nvSpPr>
        <p:spPr/>
        <p:txBody>
          <a:bodyPr rtlCol="0"/>
          <a:lstStyle/>
          <a:p>
            <a:pPr rtl="0"/>
            <a:endParaRPr lang="pl-PL" noProof="1"/>
          </a:p>
        </p:txBody>
      </p:sp>
      <p:sp>
        <p:nvSpPr>
          <p:cNvPr id="6" name="Numer slajdu — symbol zastępczy 5"/>
          <p:cNvSpPr>
            <a:spLocks noGrp="1"/>
          </p:cNvSpPr>
          <p:nvPr>
            <p:ph type="sldNum" sz="quarter" idx="12"/>
          </p:nvPr>
        </p:nvSpPr>
        <p:spPr/>
        <p:txBody>
          <a:bodyPr rtlCol="0"/>
          <a:lstStyle/>
          <a:p>
            <a:pPr rtl="0"/>
            <a:fld id="{D57F1E4F-1CFF-5643-939E-217C01CDF565}" type="slidenum">
              <a:rPr lang="pl-PL" noProof="1" dirty="0" smtClean="0"/>
              <a:pPr/>
              <a:t>‹#›</a:t>
            </a:fld>
            <a:endParaRPr lang="pl-PL" noProof="1"/>
          </a:p>
        </p:txBody>
      </p:sp>
    </p:spTree>
    <p:extLst>
      <p:ext uri="{BB962C8B-B14F-4D97-AF65-F5344CB8AC3E}">
        <p14:creationId xmlns:p14="http://schemas.microsoft.com/office/powerpoint/2010/main" val="336567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hasCustomPrompt="1"/>
          </p:nvPr>
        </p:nvSpPr>
        <p:spPr/>
        <p:txBody>
          <a:bodyPr rtlCol="0"/>
          <a:lstStyle/>
          <a:p>
            <a:pPr rtl="0"/>
            <a:r>
              <a:rPr lang="pl-PL" noProof="0"/>
              <a:t>Kliknij, aby edytować styl wzorca tytułu</a:t>
            </a:r>
          </a:p>
        </p:txBody>
      </p:sp>
      <p:sp>
        <p:nvSpPr>
          <p:cNvPr id="3" name="Zawartość — symbol zastępczy 2"/>
          <p:cNvSpPr>
            <a:spLocks noGrp="1"/>
          </p:cNvSpPr>
          <p:nvPr>
            <p:ph idx="1"/>
          </p:nvPr>
        </p:nvSpPr>
        <p:spPr/>
        <p:txBody>
          <a:bodyPr rtlCol="0" anchor="ctr"/>
          <a:lstStyle/>
          <a:p>
            <a:pPr lvl="0" rtl="0"/>
            <a:r>
              <a:rPr lang="pl-PL" noProof="0"/>
              <a:t>Kliknij, aby edytować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4" name="Data — symbol zastępczy 3"/>
          <p:cNvSpPr>
            <a:spLocks noGrp="1"/>
          </p:cNvSpPr>
          <p:nvPr>
            <p:ph type="dt" sz="half" idx="10"/>
          </p:nvPr>
        </p:nvSpPr>
        <p:spPr/>
        <p:txBody>
          <a:bodyPr rtlCol="0"/>
          <a:lstStyle/>
          <a:p>
            <a:pPr rtl="0"/>
            <a:fld id="{3BE77382-7450-4F04-BD9C-958C6878BAB6}" type="datetime1">
              <a:rPr lang="pl-PL" noProof="0" smtClean="0"/>
              <a:t>21.02.2022</a:t>
            </a:fld>
            <a:endParaRPr lang="pl-PL" noProof="0"/>
          </a:p>
        </p:txBody>
      </p:sp>
      <p:sp>
        <p:nvSpPr>
          <p:cNvPr id="5" name="Stopka — symbol zastępczy 4"/>
          <p:cNvSpPr>
            <a:spLocks noGrp="1"/>
          </p:cNvSpPr>
          <p:nvPr>
            <p:ph type="ftr" sz="quarter" idx="11"/>
          </p:nvPr>
        </p:nvSpPr>
        <p:spPr/>
        <p:txBody>
          <a:bodyPr rtlCol="0"/>
          <a:lstStyle/>
          <a:p>
            <a:pPr rtl="0"/>
            <a:endParaRPr lang="pl-PL" noProof="0"/>
          </a:p>
        </p:txBody>
      </p:sp>
      <p:sp>
        <p:nvSpPr>
          <p:cNvPr id="6" name="Numer slajdu — symbol zastępczy 5"/>
          <p:cNvSpPr>
            <a:spLocks noGrp="1"/>
          </p:cNvSpPr>
          <p:nvPr>
            <p:ph type="sldNum" sz="quarter" idx="12"/>
          </p:nvPr>
        </p:nvSpPr>
        <p:spPr/>
        <p:txBody>
          <a:bodyPr rtlCol="0"/>
          <a:lstStyle/>
          <a:p>
            <a:pPr rtl="0"/>
            <a:fld id="{D57F1E4F-1CFF-5643-939E-217C01CDF565}" type="slidenum">
              <a:rPr lang="pl-PL" noProof="0" smtClean="0"/>
              <a:pPr/>
              <a:t>‹#›</a:t>
            </a:fld>
            <a:endParaRPr lang="pl-PL" noProof="0"/>
          </a:p>
        </p:txBody>
      </p:sp>
    </p:spTree>
    <p:extLst>
      <p:ext uri="{BB962C8B-B14F-4D97-AF65-F5344CB8AC3E}">
        <p14:creationId xmlns:p14="http://schemas.microsoft.com/office/powerpoint/2010/main" val="2085650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hasCustomPrompt="1"/>
          </p:nvPr>
        </p:nvSpPr>
        <p:spPr>
          <a:xfrm>
            <a:off x="1751013" y="3308581"/>
            <a:ext cx="8686800" cy="1468800"/>
          </a:xfrm>
        </p:spPr>
        <p:txBody>
          <a:bodyPr rtlCol="0" anchor="b"/>
          <a:lstStyle>
            <a:lvl1pPr algn="r">
              <a:defRPr sz="4000" b="0" cap="all"/>
            </a:lvl1pPr>
          </a:lstStyle>
          <a:p>
            <a:pPr rtl="0"/>
            <a:r>
              <a:rPr lang="pl-PL" noProof="0"/>
              <a:t>Kliknij, aby edytować styl wzorca tytułu</a:t>
            </a:r>
          </a:p>
        </p:txBody>
      </p:sp>
      <p:sp>
        <p:nvSpPr>
          <p:cNvPr id="3" name="Tekst — symbol zastępczy 2"/>
          <p:cNvSpPr>
            <a:spLocks noGrp="1"/>
          </p:cNvSpPr>
          <p:nvPr>
            <p:ph type="body" idx="1" hasCustomPrompt="1"/>
          </p:nvPr>
        </p:nvSpPr>
        <p:spPr>
          <a:xfrm>
            <a:off x="1751011" y="4777381"/>
            <a:ext cx="8686801" cy="860400"/>
          </a:xfrm>
        </p:spPr>
        <p:txBody>
          <a:bodyPr rtlCol="0"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pl-PL" noProof="0"/>
              <a:t>Kliknij, aby edytować style wzorców tekstu</a:t>
            </a:r>
          </a:p>
        </p:txBody>
      </p:sp>
      <p:sp>
        <p:nvSpPr>
          <p:cNvPr id="4" name="Data — symbol zastępczy 3"/>
          <p:cNvSpPr>
            <a:spLocks noGrp="1"/>
          </p:cNvSpPr>
          <p:nvPr>
            <p:ph type="dt" sz="half" idx="10"/>
          </p:nvPr>
        </p:nvSpPr>
        <p:spPr/>
        <p:txBody>
          <a:bodyPr rtlCol="0"/>
          <a:lstStyle/>
          <a:p>
            <a:pPr rtl="0"/>
            <a:fld id="{798176D4-1424-469F-83ED-003D27F7D2CD}" type="datetime1">
              <a:rPr lang="pl-PL" noProof="0" smtClean="0"/>
              <a:t>21.02.2022</a:t>
            </a:fld>
            <a:endParaRPr lang="pl-PL" noProof="0"/>
          </a:p>
        </p:txBody>
      </p:sp>
      <p:sp>
        <p:nvSpPr>
          <p:cNvPr id="5" name="Stopka — symbol zastępczy 4"/>
          <p:cNvSpPr>
            <a:spLocks noGrp="1"/>
          </p:cNvSpPr>
          <p:nvPr>
            <p:ph type="ftr" sz="quarter" idx="11"/>
          </p:nvPr>
        </p:nvSpPr>
        <p:spPr/>
        <p:txBody>
          <a:bodyPr rtlCol="0"/>
          <a:lstStyle/>
          <a:p>
            <a:pPr rtl="0"/>
            <a:endParaRPr lang="pl-PL" noProof="0"/>
          </a:p>
        </p:txBody>
      </p:sp>
      <p:sp>
        <p:nvSpPr>
          <p:cNvPr id="6" name="Numer slajdu — symbol zastępczy 5"/>
          <p:cNvSpPr>
            <a:spLocks noGrp="1"/>
          </p:cNvSpPr>
          <p:nvPr>
            <p:ph type="sldNum" sz="quarter" idx="12"/>
          </p:nvPr>
        </p:nvSpPr>
        <p:spPr/>
        <p:txBody>
          <a:bodyPr rtlCol="0"/>
          <a:lstStyle/>
          <a:p>
            <a:pPr rtl="0"/>
            <a:fld id="{D57F1E4F-1CFF-5643-939E-217C01CDF565}" type="slidenum">
              <a:rPr lang="pl-PL" noProof="0" smtClean="0"/>
              <a:pPr/>
              <a:t>‹#›</a:t>
            </a:fld>
            <a:endParaRPr lang="pl-PL" noProof="0"/>
          </a:p>
        </p:txBody>
      </p:sp>
    </p:spTree>
    <p:extLst>
      <p:ext uri="{BB962C8B-B14F-4D97-AF65-F5344CB8AC3E}">
        <p14:creationId xmlns:p14="http://schemas.microsoft.com/office/powerpoint/2010/main" val="412874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hasCustomPrompt="1"/>
          </p:nvPr>
        </p:nvSpPr>
        <p:spPr/>
        <p:txBody>
          <a:bodyPr rtlCol="0"/>
          <a:lstStyle/>
          <a:p>
            <a:pPr rtl="0"/>
            <a:r>
              <a:rPr lang="pl-PL" noProof="0"/>
              <a:t>Kliknij, aby edytować styl wzorca tytułu</a:t>
            </a:r>
          </a:p>
        </p:txBody>
      </p:sp>
      <p:sp>
        <p:nvSpPr>
          <p:cNvPr id="3" name="Zawartość — symbol zastępczy 2"/>
          <p:cNvSpPr>
            <a:spLocks noGrp="1"/>
          </p:cNvSpPr>
          <p:nvPr>
            <p:ph sz="half" idx="1"/>
          </p:nvPr>
        </p:nvSpPr>
        <p:spPr>
          <a:xfrm>
            <a:off x="1141412" y="2666999"/>
            <a:ext cx="4876800" cy="3124201"/>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pl-PL" noProof="0"/>
              <a:t>Kliknij, aby edytować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4" name="Zawartość — symbol zastępczy 3"/>
          <p:cNvSpPr>
            <a:spLocks noGrp="1"/>
          </p:cNvSpPr>
          <p:nvPr>
            <p:ph sz="half" idx="2"/>
          </p:nvPr>
        </p:nvSpPr>
        <p:spPr>
          <a:xfrm>
            <a:off x="6170612" y="2667000"/>
            <a:ext cx="4876800" cy="3124200"/>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pl-PL" noProof="0"/>
              <a:t>Kliknij, aby edytować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5" name="Data — symbol zastępczy 4"/>
          <p:cNvSpPr>
            <a:spLocks noGrp="1"/>
          </p:cNvSpPr>
          <p:nvPr>
            <p:ph type="dt" sz="half" idx="10"/>
          </p:nvPr>
        </p:nvSpPr>
        <p:spPr/>
        <p:txBody>
          <a:bodyPr rtlCol="0"/>
          <a:lstStyle/>
          <a:p>
            <a:pPr rtl="0"/>
            <a:fld id="{8146E0A0-DC53-4C58-ACC1-16AD6CD33A70}" type="datetime1">
              <a:rPr lang="pl-PL" noProof="0" smtClean="0"/>
              <a:t>21.02.2022</a:t>
            </a:fld>
            <a:endParaRPr lang="pl-PL" noProof="0"/>
          </a:p>
        </p:txBody>
      </p:sp>
      <p:sp>
        <p:nvSpPr>
          <p:cNvPr id="6" name="Stopka — symbol zastępczy 5"/>
          <p:cNvSpPr>
            <a:spLocks noGrp="1"/>
          </p:cNvSpPr>
          <p:nvPr>
            <p:ph type="ftr" sz="quarter" idx="11"/>
          </p:nvPr>
        </p:nvSpPr>
        <p:spPr/>
        <p:txBody>
          <a:bodyPr rtlCol="0"/>
          <a:lstStyle/>
          <a:p>
            <a:pPr rtl="0"/>
            <a:endParaRPr lang="pl-PL" noProof="0"/>
          </a:p>
        </p:txBody>
      </p:sp>
      <p:sp>
        <p:nvSpPr>
          <p:cNvPr id="7" name="Numer slajdu — symbol zastępczy 6"/>
          <p:cNvSpPr>
            <a:spLocks noGrp="1"/>
          </p:cNvSpPr>
          <p:nvPr>
            <p:ph type="sldNum" sz="quarter" idx="12"/>
          </p:nvPr>
        </p:nvSpPr>
        <p:spPr/>
        <p:txBody>
          <a:bodyPr rtlCol="0"/>
          <a:lstStyle/>
          <a:p>
            <a:pPr rtl="0"/>
            <a:fld id="{D57F1E4F-1CFF-5643-939E-217C01CDF565}" type="slidenum">
              <a:rPr lang="pl-PL" noProof="0" smtClean="0"/>
              <a:pPr/>
              <a:t>‹#›</a:t>
            </a:fld>
            <a:endParaRPr lang="pl-PL" noProof="0"/>
          </a:p>
        </p:txBody>
      </p:sp>
    </p:spTree>
    <p:extLst>
      <p:ext uri="{BB962C8B-B14F-4D97-AF65-F5344CB8AC3E}">
        <p14:creationId xmlns:p14="http://schemas.microsoft.com/office/powerpoint/2010/main" val="4213965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hasCustomPrompt="1"/>
          </p:nvPr>
        </p:nvSpPr>
        <p:spPr/>
        <p:txBody>
          <a:bodyPr rtlCol="0"/>
          <a:lstStyle>
            <a:lvl1pPr>
              <a:defRPr/>
            </a:lvl1pPr>
          </a:lstStyle>
          <a:p>
            <a:pPr rtl="0"/>
            <a:r>
              <a:rPr lang="pl-PL" noProof="0"/>
              <a:t>Kliknij, aby edytować styl wzorca tytułu</a:t>
            </a:r>
          </a:p>
        </p:txBody>
      </p:sp>
      <p:sp>
        <p:nvSpPr>
          <p:cNvPr id="3" name="Tekst — symbol zastępczy 2"/>
          <p:cNvSpPr>
            <a:spLocks noGrp="1"/>
          </p:cNvSpPr>
          <p:nvPr>
            <p:ph type="body" idx="1"/>
          </p:nvPr>
        </p:nvSpPr>
        <p:spPr>
          <a:xfrm>
            <a:off x="1429280" y="2658533"/>
            <a:ext cx="4588931" cy="576262"/>
          </a:xfrm>
        </p:spPr>
        <p:txBody>
          <a:bodyPr rtlCol="0"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l-PL" noProof="0"/>
              <a:t>Kliknij, aby edytować style wzorca tekstu</a:t>
            </a:r>
          </a:p>
        </p:txBody>
      </p:sp>
      <p:sp>
        <p:nvSpPr>
          <p:cNvPr id="4" name="Zawartość — symbol zastępczy 3"/>
          <p:cNvSpPr>
            <a:spLocks noGrp="1"/>
          </p:cNvSpPr>
          <p:nvPr>
            <p:ph sz="half" idx="2"/>
          </p:nvPr>
        </p:nvSpPr>
        <p:spPr>
          <a:xfrm>
            <a:off x="1141412" y="3243262"/>
            <a:ext cx="4876800" cy="2547937"/>
          </a:xfrm>
        </p:spPr>
        <p:txBody>
          <a:bodyPr rtlCol="0"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pl-PL" noProof="0"/>
              <a:t>Kliknij, aby edytować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5" name="Tekst — symbol zastępczy 4"/>
          <p:cNvSpPr>
            <a:spLocks noGrp="1"/>
          </p:cNvSpPr>
          <p:nvPr>
            <p:ph type="body" sz="quarter" idx="3"/>
          </p:nvPr>
        </p:nvSpPr>
        <p:spPr>
          <a:xfrm>
            <a:off x="6443133" y="2667000"/>
            <a:ext cx="4604280" cy="576262"/>
          </a:xfrm>
        </p:spPr>
        <p:txBody>
          <a:bodyPr rtlCol="0"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l-PL" noProof="0"/>
              <a:t>Kliknij, aby edytować style wzorca tekstu</a:t>
            </a:r>
          </a:p>
        </p:txBody>
      </p:sp>
      <p:sp>
        <p:nvSpPr>
          <p:cNvPr id="6" name="Zawartość — symbol zastępczy 5"/>
          <p:cNvSpPr>
            <a:spLocks noGrp="1"/>
          </p:cNvSpPr>
          <p:nvPr>
            <p:ph sz="quarter" idx="4"/>
          </p:nvPr>
        </p:nvSpPr>
        <p:spPr>
          <a:xfrm>
            <a:off x="6170612" y="3243262"/>
            <a:ext cx="4876801" cy="2547937"/>
          </a:xfrm>
        </p:spPr>
        <p:txBody>
          <a:bodyPr rtlCol="0"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pl-PL" noProof="0"/>
              <a:t>Kliknij, aby edytować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7" name="Data — symbol zastępczy 6"/>
          <p:cNvSpPr>
            <a:spLocks noGrp="1"/>
          </p:cNvSpPr>
          <p:nvPr>
            <p:ph type="dt" sz="half" idx="10"/>
          </p:nvPr>
        </p:nvSpPr>
        <p:spPr/>
        <p:txBody>
          <a:bodyPr rtlCol="0"/>
          <a:lstStyle/>
          <a:p>
            <a:pPr rtl="0"/>
            <a:fld id="{2336D0F9-1020-446D-A5A2-10E67B99B6D6}" type="datetime1">
              <a:rPr lang="pl-PL" noProof="0" smtClean="0"/>
              <a:t>21.02.2022</a:t>
            </a:fld>
            <a:endParaRPr lang="pl-PL" noProof="0"/>
          </a:p>
        </p:txBody>
      </p:sp>
      <p:sp>
        <p:nvSpPr>
          <p:cNvPr id="8" name="Stopka — symbol zastępczy 7"/>
          <p:cNvSpPr>
            <a:spLocks noGrp="1"/>
          </p:cNvSpPr>
          <p:nvPr>
            <p:ph type="ftr" sz="quarter" idx="11"/>
          </p:nvPr>
        </p:nvSpPr>
        <p:spPr/>
        <p:txBody>
          <a:bodyPr rtlCol="0"/>
          <a:lstStyle/>
          <a:p>
            <a:pPr rtl="0"/>
            <a:endParaRPr lang="pl-PL" noProof="0"/>
          </a:p>
        </p:txBody>
      </p:sp>
      <p:sp>
        <p:nvSpPr>
          <p:cNvPr id="9" name="Numer slajdu — symbol zastępczy 8"/>
          <p:cNvSpPr>
            <a:spLocks noGrp="1"/>
          </p:cNvSpPr>
          <p:nvPr>
            <p:ph type="sldNum" sz="quarter" idx="12"/>
          </p:nvPr>
        </p:nvSpPr>
        <p:spPr/>
        <p:txBody>
          <a:bodyPr rtlCol="0"/>
          <a:lstStyle/>
          <a:p>
            <a:pPr rtl="0"/>
            <a:fld id="{D57F1E4F-1CFF-5643-939E-217C01CDF565}" type="slidenum">
              <a:rPr lang="pl-PL" noProof="0" smtClean="0"/>
              <a:pPr/>
              <a:t>‹#›</a:t>
            </a:fld>
            <a:endParaRPr lang="pl-PL" noProof="0"/>
          </a:p>
        </p:txBody>
      </p:sp>
    </p:spTree>
    <p:extLst>
      <p:ext uri="{BB962C8B-B14F-4D97-AF65-F5344CB8AC3E}">
        <p14:creationId xmlns:p14="http://schemas.microsoft.com/office/powerpoint/2010/main" val="2659688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bg>
      <p:bgRef idx="1003">
        <a:schemeClr val="bg2"/>
      </p:bgRef>
    </p:bg>
    <p:spTree>
      <p:nvGrpSpPr>
        <p:cNvPr id="1" name=""/>
        <p:cNvGrpSpPr/>
        <p:nvPr/>
      </p:nvGrpSpPr>
      <p:grpSpPr>
        <a:xfrm>
          <a:off x="0" y="0"/>
          <a:ext cx="0" cy="0"/>
          <a:chOff x="0" y="0"/>
          <a:chExt cx="0" cy="0"/>
        </a:xfrm>
      </p:grpSpPr>
      <p:sp>
        <p:nvSpPr>
          <p:cNvPr id="2" name="Tytuł 1"/>
          <p:cNvSpPr>
            <a:spLocks noGrp="1"/>
          </p:cNvSpPr>
          <p:nvPr>
            <p:ph type="title" hasCustomPrompt="1"/>
          </p:nvPr>
        </p:nvSpPr>
        <p:spPr/>
        <p:txBody>
          <a:bodyPr rtlCol="0"/>
          <a:lstStyle/>
          <a:p>
            <a:pPr rtl="0"/>
            <a:r>
              <a:rPr lang="pl-PL" noProof="0"/>
              <a:t>Kliknij, aby edytować styl wzorca tytułu</a:t>
            </a:r>
          </a:p>
        </p:txBody>
      </p:sp>
      <p:sp>
        <p:nvSpPr>
          <p:cNvPr id="3" name="Data — symbol zastępczy 2"/>
          <p:cNvSpPr>
            <a:spLocks noGrp="1"/>
          </p:cNvSpPr>
          <p:nvPr>
            <p:ph type="dt" sz="half" idx="10"/>
          </p:nvPr>
        </p:nvSpPr>
        <p:spPr/>
        <p:txBody>
          <a:bodyPr rtlCol="0"/>
          <a:lstStyle/>
          <a:p>
            <a:pPr rtl="0"/>
            <a:fld id="{0B26D010-F4DD-4A48-B42E-F9BAFCCF63EC}" type="datetime1">
              <a:rPr lang="pl-PL" noProof="0" smtClean="0"/>
              <a:t>21.02.2022</a:t>
            </a:fld>
            <a:endParaRPr lang="pl-PL" noProof="0"/>
          </a:p>
        </p:txBody>
      </p:sp>
      <p:sp>
        <p:nvSpPr>
          <p:cNvPr id="4" name="Stopka — symbol zastępczy 3"/>
          <p:cNvSpPr>
            <a:spLocks noGrp="1"/>
          </p:cNvSpPr>
          <p:nvPr>
            <p:ph type="ftr" sz="quarter" idx="11"/>
          </p:nvPr>
        </p:nvSpPr>
        <p:spPr/>
        <p:txBody>
          <a:bodyPr rtlCol="0"/>
          <a:lstStyle/>
          <a:p>
            <a:pPr rtl="0"/>
            <a:endParaRPr lang="pl-PL" noProof="0"/>
          </a:p>
        </p:txBody>
      </p:sp>
      <p:sp>
        <p:nvSpPr>
          <p:cNvPr id="5" name="Numer slajdu — symbol zastępczy 4"/>
          <p:cNvSpPr>
            <a:spLocks noGrp="1"/>
          </p:cNvSpPr>
          <p:nvPr>
            <p:ph type="sldNum" sz="quarter" idx="12"/>
          </p:nvPr>
        </p:nvSpPr>
        <p:spPr/>
        <p:txBody>
          <a:bodyPr rtlCol="0"/>
          <a:lstStyle/>
          <a:p>
            <a:pPr rtl="0"/>
            <a:fld id="{D57F1E4F-1CFF-5643-939E-217C01CDF565}" type="slidenum">
              <a:rPr lang="pl-PL" noProof="0" smtClean="0"/>
              <a:pPr/>
              <a:t>‹#›</a:t>
            </a:fld>
            <a:endParaRPr lang="pl-PL" noProof="0"/>
          </a:p>
        </p:txBody>
      </p:sp>
    </p:spTree>
    <p:extLst>
      <p:ext uri="{BB962C8B-B14F-4D97-AF65-F5344CB8AC3E}">
        <p14:creationId xmlns:p14="http://schemas.microsoft.com/office/powerpoint/2010/main" val="3326638921"/>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a — symbol zastępczy 1"/>
          <p:cNvSpPr>
            <a:spLocks noGrp="1"/>
          </p:cNvSpPr>
          <p:nvPr>
            <p:ph type="dt" sz="half" idx="10"/>
          </p:nvPr>
        </p:nvSpPr>
        <p:spPr/>
        <p:txBody>
          <a:bodyPr rtlCol="0"/>
          <a:lstStyle/>
          <a:p>
            <a:pPr rtl="0"/>
            <a:fld id="{EDD910B8-0571-49BE-9E90-B9207A822363}" type="datetime1">
              <a:rPr lang="pl-PL" noProof="0" smtClean="0"/>
              <a:t>21.02.2022</a:t>
            </a:fld>
            <a:endParaRPr lang="pl-PL" noProof="0"/>
          </a:p>
        </p:txBody>
      </p:sp>
      <p:sp>
        <p:nvSpPr>
          <p:cNvPr id="3" name="Stopka — symbol zastępczy 2"/>
          <p:cNvSpPr>
            <a:spLocks noGrp="1"/>
          </p:cNvSpPr>
          <p:nvPr>
            <p:ph type="ftr" sz="quarter" idx="11"/>
          </p:nvPr>
        </p:nvSpPr>
        <p:spPr/>
        <p:txBody>
          <a:bodyPr rtlCol="0"/>
          <a:lstStyle/>
          <a:p>
            <a:pPr rtl="0"/>
            <a:endParaRPr lang="pl-PL" noProof="0"/>
          </a:p>
        </p:txBody>
      </p:sp>
      <p:sp>
        <p:nvSpPr>
          <p:cNvPr id="4" name="Numer slajdu — symbol zastępczy 3"/>
          <p:cNvSpPr>
            <a:spLocks noGrp="1"/>
          </p:cNvSpPr>
          <p:nvPr>
            <p:ph type="sldNum" sz="quarter" idx="12"/>
          </p:nvPr>
        </p:nvSpPr>
        <p:spPr/>
        <p:txBody>
          <a:bodyPr rtlCol="0"/>
          <a:lstStyle/>
          <a:p>
            <a:pPr rtl="0"/>
            <a:fld id="{D57F1E4F-1CFF-5643-939E-217C01CDF565}" type="slidenum">
              <a:rPr lang="pl-PL" noProof="0" smtClean="0"/>
              <a:pPr/>
              <a:t>‹#›</a:t>
            </a:fld>
            <a:endParaRPr lang="pl-PL" noProof="0"/>
          </a:p>
        </p:txBody>
      </p:sp>
    </p:spTree>
    <p:extLst>
      <p:ext uri="{BB962C8B-B14F-4D97-AF65-F5344CB8AC3E}">
        <p14:creationId xmlns:p14="http://schemas.microsoft.com/office/powerpoint/2010/main" val="1701977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hasCustomPrompt="1"/>
          </p:nvPr>
        </p:nvSpPr>
        <p:spPr>
          <a:xfrm>
            <a:off x="1141411" y="1600200"/>
            <a:ext cx="3549121" cy="1371600"/>
          </a:xfrm>
        </p:spPr>
        <p:txBody>
          <a:bodyPr rtlCol="0" anchor="b">
            <a:normAutofit/>
          </a:bodyPr>
          <a:lstStyle>
            <a:lvl1pPr algn="l">
              <a:defRPr sz="2400" b="0"/>
            </a:lvl1pPr>
          </a:lstStyle>
          <a:p>
            <a:pPr rtl="0"/>
            <a:r>
              <a:rPr lang="pl-PL" noProof="0"/>
              <a:t>Kliknij, aby edytować styl wzorca tytułu</a:t>
            </a:r>
          </a:p>
        </p:txBody>
      </p:sp>
      <p:sp>
        <p:nvSpPr>
          <p:cNvPr id="3" name="Zawartość — symbol zastępczy 2"/>
          <p:cNvSpPr>
            <a:spLocks noGrp="1"/>
          </p:cNvSpPr>
          <p:nvPr>
            <p:ph idx="1"/>
          </p:nvPr>
        </p:nvSpPr>
        <p:spPr>
          <a:xfrm>
            <a:off x="5103812" y="609601"/>
            <a:ext cx="5943601" cy="5181600"/>
          </a:xfrm>
        </p:spPr>
        <p:txBody>
          <a:bodyPr rtlCol="0"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pl-PL" noProof="0"/>
              <a:t>Kliknij, aby edytować style wzorca tekstu</a:t>
            </a:r>
          </a:p>
          <a:p>
            <a:pPr lvl="1" rtl="0"/>
            <a:r>
              <a:rPr lang="pl-PL" noProof="0"/>
              <a:t>Drugi poziom</a:t>
            </a:r>
          </a:p>
          <a:p>
            <a:pPr lvl="2" rtl="0"/>
            <a:r>
              <a:rPr lang="pl-PL" noProof="0"/>
              <a:t>Trzeci poziom</a:t>
            </a:r>
          </a:p>
          <a:p>
            <a:pPr lvl="3" rtl="0"/>
            <a:r>
              <a:rPr lang="pl-PL" noProof="0"/>
              <a:t>Czwarty poziom</a:t>
            </a:r>
          </a:p>
          <a:p>
            <a:pPr lvl="4" rtl="0"/>
            <a:r>
              <a:rPr lang="pl-PL" noProof="0"/>
              <a:t>Piąty poziom</a:t>
            </a:r>
          </a:p>
        </p:txBody>
      </p:sp>
      <p:sp>
        <p:nvSpPr>
          <p:cNvPr id="4" name="Tekst — symbol zastępczy 3"/>
          <p:cNvSpPr>
            <a:spLocks noGrp="1"/>
          </p:cNvSpPr>
          <p:nvPr>
            <p:ph type="body" sz="half" idx="2"/>
          </p:nvPr>
        </p:nvSpPr>
        <p:spPr>
          <a:xfrm>
            <a:off x="1141411" y="2971800"/>
            <a:ext cx="3549121" cy="1828800"/>
          </a:xfrm>
        </p:spPr>
        <p:txBody>
          <a:bodyPr rtlCol="0">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l-PL" noProof="0"/>
              <a:t>Kliknij, aby edytować style wzorca tekstu</a:t>
            </a:r>
          </a:p>
        </p:txBody>
      </p:sp>
      <p:sp>
        <p:nvSpPr>
          <p:cNvPr id="5" name="Data — symbol zastępczy 4"/>
          <p:cNvSpPr>
            <a:spLocks noGrp="1"/>
          </p:cNvSpPr>
          <p:nvPr>
            <p:ph type="dt" sz="half" idx="10"/>
          </p:nvPr>
        </p:nvSpPr>
        <p:spPr/>
        <p:txBody>
          <a:bodyPr rtlCol="0"/>
          <a:lstStyle/>
          <a:p>
            <a:pPr rtl="0"/>
            <a:fld id="{0F491827-DC5C-4432-86D5-392809C07EC6}" type="datetime1">
              <a:rPr lang="pl-PL" noProof="0" smtClean="0"/>
              <a:t>21.02.2022</a:t>
            </a:fld>
            <a:endParaRPr lang="pl-PL" noProof="0"/>
          </a:p>
        </p:txBody>
      </p:sp>
      <p:sp>
        <p:nvSpPr>
          <p:cNvPr id="6" name="Stopka — symbol zastępczy 5"/>
          <p:cNvSpPr>
            <a:spLocks noGrp="1"/>
          </p:cNvSpPr>
          <p:nvPr>
            <p:ph type="ftr" sz="quarter" idx="11"/>
          </p:nvPr>
        </p:nvSpPr>
        <p:spPr/>
        <p:txBody>
          <a:bodyPr rtlCol="0"/>
          <a:lstStyle/>
          <a:p>
            <a:pPr rtl="0"/>
            <a:endParaRPr lang="pl-PL" noProof="0"/>
          </a:p>
        </p:txBody>
      </p:sp>
      <p:sp>
        <p:nvSpPr>
          <p:cNvPr id="7" name="Numer slajdu — symbol zastępczy 6"/>
          <p:cNvSpPr>
            <a:spLocks noGrp="1"/>
          </p:cNvSpPr>
          <p:nvPr>
            <p:ph type="sldNum" sz="quarter" idx="12"/>
          </p:nvPr>
        </p:nvSpPr>
        <p:spPr/>
        <p:txBody>
          <a:bodyPr rtlCol="0"/>
          <a:lstStyle/>
          <a:p>
            <a:pPr rtl="0"/>
            <a:fld id="{D57F1E4F-1CFF-5643-939E-217C01CDF565}" type="slidenum">
              <a:rPr lang="pl-PL" noProof="0" smtClean="0"/>
              <a:pPr/>
              <a:t>‹#›</a:t>
            </a:fld>
            <a:endParaRPr lang="pl-PL" noProof="0"/>
          </a:p>
        </p:txBody>
      </p:sp>
    </p:spTree>
    <p:extLst>
      <p:ext uri="{BB962C8B-B14F-4D97-AF65-F5344CB8AC3E}">
        <p14:creationId xmlns:p14="http://schemas.microsoft.com/office/powerpoint/2010/main" val="1401870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hasCustomPrompt="1"/>
          </p:nvPr>
        </p:nvSpPr>
        <p:spPr>
          <a:xfrm>
            <a:off x="1141411" y="1600200"/>
            <a:ext cx="5334001" cy="1371600"/>
          </a:xfrm>
        </p:spPr>
        <p:txBody>
          <a:bodyPr rtlCol="0" anchor="b">
            <a:normAutofit/>
          </a:bodyPr>
          <a:lstStyle>
            <a:lvl1pPr algn="l">
              <a:defRPr sz="2800" b="0"/>
            </a:lvl1pPr>
          </a:lstStyle>
          <a:p>
            <a:pPr rtl="0"/>
            <a:r>
              <a:rPr lang="pl-PL" noProof="0"/>
              <a:t>Kliknij, aby edytować styl wzorca tytułu</a:t>
            </a:r>
          </a:p>
        </p:txBody>
      </p:sp>
      <p:sp>
        <p:nvSpPr>
          <p:cNvPr id="14" name="Obraz — symbol zastępczy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pl-PL" noProof="0"/>
              <a:t>Kliknij ikonę, aby dodać obraz</a:t>
            </a:r>
          </a:p>
        </p:txBody>
      </p:sp>
      <p:sp>
        <p:nvSpPr>
          <p:cNvPr id="4" name="Tekst — symbol zastępczy 3"/>
          <p:cNvSpPr>
            <a:spLocks noGrp="1"/>
          </p:cNvSpPr>
          <p:nvPr>
            <p:ph type="body" sz="half" idx="2" hasCustomPrompt="1"/>
          </p:nvPr>
        </p:nvSpPr>
        <p:spPr>
          <a:xfrm>
            <a:off x="1141411" y="2971800"/>
            <a:ext cx="5334001" cy="1828800"/>
          </a:xfrm>
        </p:spPr>
        <p:txBody>
          <a:bodyPr rtlCol="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l-PL" noProof="0"/>
              <a:t>Kliknij, aby edytować style wzorców tekstu</a:t>
            </a:r>
          </a:p>
        </p:txBody>
      </p:sp>
      <p:sp>
        <p:nvSpPr>
          <p:cNvPr id="5" name="Data — symbol zastępczy 4"/>
          <p:cNvSpPr>
            <a:spLocks noGrp="1"/>
          </p:cNvSpPr>
          <p:nvPr>
            <p:ph type="dt" sz="half" idx="10"/>
          </p:nvPr>
        </p:nvSpPr>
        <p:spPr>
          <a:xfrm>
            <a:off x="6399212" y="5883275"/>
            <a:ext cx="914400" cy="365125"/>
          </a:xfrm>
        </p:spPr>
        <p:txBody>
          <a:bodyPr rtlCol="0"/>
          <a:lstStyle/>
          <a:p>
            <a:pPr rtl="0"/>
            <a:fld id="{DFDC982B-91F1-4455-A45E-6463078E1572}" type="datetime1">
              <a:rPr lang="pl-PL" noProof="0" smtClean="0"/>
              <a:t>21.02.2022</a:t>
            </a:fld>
            <a:endParaRPr lang="pl-PL" noProof="0"/>
          </a:p>
        </p:txBody>
      </p:sp>
      <p:sp>
        <p:nvSpPr>
          <p:cNvPr id="6" name="Stopka — symbol zastępczy 5"/>
          <p:cNvSpPr>
            <a:spLocks noGrp="1"/>
          </p:cNvSpPr>
          <p:nvPr>
            <p:ph type="ftr" sz="quarter" idx="11"/>
          </p:nvPr>
        </p:nvSpPr>
        <p:spPr>
          <a:xfrm>
            <a:off x="1141412" y="5883275"/>
            <a:ext cx="5105400" cy="365125"/>
          </a:xfrm>
        </p:spPr>
        <p:txBody>
          <a:bodyPr rtlCol="0"/>
          <a:lstStyle/>
          <a:p>
            <a:pPr rtl="0"/>
            <a:endParaRPr lang="pl-PL" noProof="0"/>
          </a:p>
        </p:txBody>
      </p:sp>
      <p:sp>
        <p:nvSpPr>
          <p:cNvPr id="7" name="Numer slajdu — symbol zastępczy 6"/>
          <p:cNvSpPr>
            <a:spLocks noGrp="1"/>
          </p:cNvSpPr>
          <p:nvPr>
            <p:ph type="sldNum" sz="quarter" idx="12"/>
          </p:nvPr>
        </p:nvSpPr>
        <p:spPr>
          <a:xfrm>
            <a:off x="10742612" y="5883275"/>
            <a:ext cx="322567" cy="365125"/>
          </a:xfrm>
        </p:spPr>
        <p:txBody>
          <a:bodyPr rtlCol="0"/>
          <a:lstStyle/>
          <a:p>
            <a:pPr rtl="0"/>
            <a:fld id="{D57F1E4F-1CFF-5643-939E-217C01CDF565}" type="slidenum">
              <a:rPr lang="pl-PL" noProof="0" smtClean="0"/>
              <a:pPr/>
              <a:t>‹#›</a:t>
            </a:fld>
            <a:endParaRPr lang="pl-PL" noProof="0"/>
          </a:p>
        </p:txBody>
      </p:sp>
    </p:spTree>
    <p:extLst>
      <p:ext uri="{BB962C8B-B14F-4D97-AF65-F5344CB8AC3E}">
        <p14:creationId xmlns:p14="http://schemas.microsoft.com/office/powerpoint/2010/main" val="1289381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ytuł — symbol zastępczy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pPr rtl="0"/>
            <a:r>
              <a:rPr lang="pl-PL" noProof="1"/>
              <a:t>Kliknij, aby edytować styl wzorca tytułu</a:t>
            </a:r>
          </a:p>
        </p:txBody>
      </p:sp>
      <p:sp>
        <p:nvSpPr>
          <p:cNvPr id="3" name="Tekst — symbol zastępczy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rtl="0"/>
            <a:r>
              <a:rPr lang="pl-PL" noProof="1"/>
              <a:t>Kliknij, aby edytować style wzorca tekstu</a:t>
            </a:r>
          </a:p>
          <a:p>
            <a:pPr lvl="1" rtl="0"/>
            <a:r>
              <a:rPr lang="pl-PL" noProof="1"/>
              <a:t>Drugi poziom</a:t>
            </a:r>
          </a:p>
          <a:p>
            <a:pPr lvl="2" rtl="0"/>
            <a:r>
              <a:rPr lang="pl-PL" noProof="1"/>
              <a:t>Trzeci poziom</a:t>
            </a:r>
          </a:p>
          <a:p>
            <a:pPr lvl="3" rtl="0"/>
            <a:r>
              <a:rPr lang="pl-PL" noProof="1"/>
              <a:t>Czwarty poziom</a:t>
            </a:r>
          </a:p>
          <a:p>
            <a:pPr lvl="4" rtl="0"/>
            <a:r>
              <a:rPr lang="pl-PL" noProof="1"/>
              <a:t>Piąty poziom</a:t>
            </a:r>
          </a:p>
        </p:txBody>
      </p:sp>
      <p:sp>
        <p:nvSpPr>
          <p:cNvPr id="4" name="Data — symbol zastępczy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rtl="0"/>
            <a:fld id="{F72A5910-EE4B-4A90-82B8-D83694E4B332}" type="datetime1">
              <a:rPr lang="pl-PL" noProof="1" smtClean="0"/>
              <a:t>21.02.2022</a:t>
            </a:fld>
            <a:endParaRPr lang="pl-PL" noProof="1"/>
          </a:p>
        </p:txBody>
      </p:sp>
      <p:sp>
        <p:nvSpPr>
          <p:cNvPr id="5" name="Stopka — symbol zastępczy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rtl="0"/>
            <a:endParaRPr lang="pl-PL" noProof="1"/>
          </a:p>
        </p:txBody>
      </p:sp>
      <p:sp>
        <p:nvSpPr>
          <p:cNvPr id="6" name="Numer slajdu — symbol zastępczy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rtl="0"/>
            <a:fld id="{D57F1E4F-1CFF-5643-939E-217C01CDF565}" type="slidenum">
              <a:rPr lang="pl-PL" noProof="1" dirty="0" smtClean="0"/>
              <a:pPr/>
              <a:t>‹#›</a:t>
            </a:fld>
            <a:endParaRPr lang="pl-PL" noProof="1"/>
          </a:p>
        </p:txBody>
      </p:sp>
    </p:spTree>
    <p:extLst>
      <p:ext uri="{BB962C8B-B14F-4D97-AF65-F5344CB8AC3E}">
        <p14:creationId xmlns:p14="http://schemas.microsoft.com/office/powerpoint/2010/main" val="3249767075"/>
      </p:ext>
    </p:extLst>
  </p:cSld>
  <p:clrMap bg1="dk1" tx1="lt1" bg2="dk2" tx2="lt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Lst>
  <p:hf sldNum="0" hdr="0" ftr="0" dt="0"/>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schooleducationgateway.eu/en/pub/latest/news/peer-mediation-and-bullying.htm"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8.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1026" name="Picture 2" descr="Obraz">
            <a:extLst>
              <a:ext uri="{FF2B5EF4-FFF2-40B4-BE49-F238E27FC236}">
                <a16:creationId xmlns:a16="http://schemas.microsoft.com/office/drawing/2014/main" xmlns="" id="{AFB2A05E-6F5B-4580-8E4A-651368F93A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148"/>
            <a:ext cx="12768044" cy="6887272"/>
          </a:xfrm>
          <a:prstGeom prst="rect">
            <a:avLst/>
          </a:prstGeom>
          <a:noFill/>
          <a:extLst>
            <a:ext uri="{909E8E84-426E-40DD-AFC4-6F175D3DCCD1}">
              <a14:hiddenFill xmlns:a14="http://schemas.microsoft.com/office/drawing/2010/main">
                <a:solidFill>
                  <a:srgbClr val="FFFFFF"/>
                </a:solidFill>
              </a14:hiddenFill>
            </a:ext>
          </a:extLst>
        </p:spPr>
      </p:pic>
      <p:sp>
        <p:nvSpPr>
          <p:cNvPr id="2" name="Tytuł 1">
            <a:extLst>
              <a:ext uri="{FF2B5EF4-FFF2-40B4-BE49-F238E27FC236}">
                <a16:creationId xmlns:a16="http://schemas.microsoft.com/office/drawing/2014/main" xmlns="" id="{74080833-6B30-404E-B0FA-39D7DC4B1616}"/>
              </a:ext>
            </a:extLst>
          </p:cNvPr>
          <p:cNvSpPr>
            <a:spLocks noGrp="1"/>
          </p:cNvSpPr>
          <p:nvPr>
            <p:ph type="ctrTitle"/>
          </p:nvPr>
        </p:nvSpPr>
        <p:spPr>
          <a:xfrm>
            <a:off x="470122" y="44527"/>
            <a:ext cx="11251756" cy="3809990"/>
          </a:xfrm>
        </p:spPr>
        <p:txBody>
          <a:bodyPr rtlCol="0" anchor="ctr">
            <a:noAutofit/>
          </a:bodyPr>
          <a:lstStyle/>
          <a:p>
            <a:pPr rtl="0"/>
            <a:r>
              <a:rPr lang="pl-PL" sz="11700" b="1" noProof="1">
                <a:effectLst>
                  <a:glow rad="63500">
                    <a:schemeClr val="accent2">
                      <a:satMod val="175000"/>
                      <a:alpha val="40000"/>
                    </a:schemeClr>
                  </a:glow>
                  <a:outerShdw blurRad="28575" dist="31750" dir="13200000" algn="tl" rotWithShape="0">
                    <a:srgbClr val="000000">
                      <a:alpha val="25000"/>
                    </a:srgbClr>
                  </a:outerShdw>
                </a:effectLst>
              </a:rPr>
              <a:t>Mediation in practice</a:t>
            </a:r>
          </a:p>
        </p:txBody>
      </p:sp>
      <p:pic>
        <p:nvPicPr>
          <p:cNvPr id="9" name="Obraz 8">
            <a:extLst>
              <a:ext uri="{FF2B5EF4-FFF2-40B4-BE49-F238E27FC236}">
                <a16:creationId xmlns:a16="http://schemas.microsoft.com/office/drawing/2014/main" xmlns="" id="{09758DA2-6546-45E2-B72E-13E394A04F15}"/>
              </a:ext>
            </a:extLst>
          </p:cNvPr>
          <p:cNvPicPr>
            <a:picLocks noChangeAspect="1"/>
          </p:cNvPicPr>
          <p:nvPr/>
        </p:nvPicPr>
        <p:blipFill>
          <a:blip r:embed="rId5"/>
          <a:stretch>
            <a:fillRect/>
          </a:stretch>
        </p:blipFill>
        <p:spPr>
          <a:xfrm>
            <a:off x="-148632" y="5960652"/>
            <a:ext cx="1476581" cy="962159"/>
          </a:xfrm>
          <a:prstGeom prst="rect">
            <a:avLst/>
          </a:prstGeom>
        </p:spPr>
      </p:pic>
      <p:pic>
        <p:nvPicPr>
          <p:cNvPr id="11" name="Obraz 10">
            <a:extLst>
              <a:ext uri="{FF2B5EF4-FFF2-40B4-BE49-F238E27FC236}">
                <a16:creationId xmlns:a16="http://schemas.microsoft.com/office/drawing/2014/main" xmlns="" id="{6127D52C-B88C-4E83-8163-05ADD6BA5A7C}"/>
              </a:ext>
            </a:extLst>
          </p:cNvPr>
          <p:cNvPicPr>
            <a:picLocks noChangeAspect="1"/>
          </p:cNvPicPr>
          <p:nvPr/>
        </p:nvPicPr>
        <p:blipFill>
          <a:blip r:embed="rId6"/>
          <a:stretch>
            <a:fillRect/>
          </a:stretch>
        </p:blipFill>
        <p:spPr>
          <a:xfrm>
            <a:off x="7141434" y="5956103"/>
            <a:ext cx="3858163" cy="857370"/>
          </a:xfrm>
          <a:prstGeom prst="rect">
            <a:avLst/>
          </a:prstGeom>
        </p:spPr>
      </p:pic>
      <p:pic>
        <p:nvPicPr>
          <p:cNvPr id="4" name="Obraz 3">
            <a:extLst>
              <a:ext uri="{FF2B5EF4-FFF2-40B4-BE49-F238E27FC236}">
                <a16:creationId xmlns:a16="http://schemas.microsoft.com/office/drawing/2014/main" xmlns="" id="{D5A8A4CB-D382-40A0-90D6-EB68380A57F5}"/>
              </a:ext>
            </a:extLst>
          </p:cNvPr>
          <p:cNvPicPr>
            <a:picLocks noChangeAspect="1"/>
          </p:cNvPicPr>
          <p:nvPr/>
        </p:nvPicPr>
        <p:blipFill>
          <a:blip r:embed="rId7"/>
          <a:stretch>
            <a:fillRect/>
          </a:stretch>
        </p:blipFill>
        <p:spPr>
          <a:xfrm>
            <a:off x="11148229" y="5870727"/>
            <a:ext cx="988432" cy="879234"/>
          </a:xfrm>
          <a:prstGeom prst="rect">
            <a:avLst/>
          </a:prstGeom>
        </p:spPr>
      </p:pic>
    </p:spTree>
    <p:extLst>
      <p:ext uri="{BB962C8B-B14F-4D97-AF65-F5344CB8AC3E}">
        <p14:creationId xmlns:p14="http://schemas.microsoft.com/office/powerpoint/2010/main" val="8141019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ole tekstowe 23">
            <a:extLst>
              <a:ext uri="{FF2B5EF4-FFF2-40B4-BE49-F238E27FC236}">
                <a16:creationId xmlns:a16="http://schemas.microsoft.com/office/drawing/2014/main" xmlns="" id="{2EDD99C3-36E5-4FAB-A306-B56DD3F3440B}"/>
              </a:ext>
            </a:extLst>
          </p:cNvPr>
          <p:cNvSpPr txBox="1"/>
          <p:nvPr/>
        </p:nvSpPr>
        <p:spPr>
          <a:xfrm>
            <a:off x="-142614" y="838197"/>
            <a:ext cx="12192000" cy="1323439"/>
          </a:xfrm>
          <a:prstGeom prst="rect">
            <a:avLst/>
          </a:prstGeom>
          <a:noFill/>
        </p:spPr>
        <p:txBody>
          <a:bodyPr wrap="square">
            <a:spAutoFit/>
          </a:bodyPr>
          <a:lstStyle/>
          <a:p>
            <a:pPr algn="ctr"/>
            <a:r>
              <a:rPr lang="pl-PL" sz="4000" b="1" noProof="1">
                <a:effectLst>
                  <a:glow rad="63500">
                    <a:schemeClr val="accent1">
                      <a:satMod val="175000"/>
                      <a:alpha val="40000"/>
                    </a:schemeClr>
                  </a:glow>
                </a:effectLst>
              </a:rPr>
              <a:t>Three essential ways to prevent </a:t>
            </a:r>
            <a:r>
              <a:rPr lang="pl-PL" sz="4000" b="1" noProof="1">
                <a:solidFill>
                  <a:schemeClr val="accent1"/>
                </a:solidFill>
                <a:effectLst>
                  <a:glow rad="63500">
                    <a:schemeClr val="accent4">
                      <a:satMod val="175000"/>
                      <a:alpha val="40000"/>
                    </a:schemeClr>
                  </a:glow>
                </a:effectLst>
              </a:rPr>
              <a:t>bullying</a:t>
            </a:r>
            <a:r>
              <a:rPr lang="pl-PL" sz="4000" b="1" noProof="1">
                <a:effectLst>
                  <a:glow rad="63500">
                    <a:schemeClr val="accent1">
                      <a:satMod val="175000"/>
                      <a:alpha val="40000"/>
                    </a:schemeClr>
                  </a:glow>
                </a:effectLst>
              </a:rPr>
              <a:t> in schools</a:t>
            </a:r>
            <a:endParaRPr lang="pl-PL" sz="4000" dirty="0">
              <a:effectLst>
                <a:glow rad="63500">
                  <a:schemeClr val="accent1">
                    <a:satMod val="175000"/>
                    <a:alpha val="40000"/>
                  </a:schemeClr>
                </a:glow>
              </a:effectLst>
            </a:endParaRPr>
          </a:p>
        </p:txBody>
      </p:sp>
      <p:sp>
        <p:nvSpPr>
          <p:cNvPr id="32" name="pole tekstowe 31">
            <a:extLst>
              <a:ext uri="{FF2B5EF4-FFF2-40B4-BE49-F238E27FC236}">
                <a16:creationId xmlns:a16="http://schemas.microsoft.com/office/drawing/2014/main" xmlns="" id="{43A96C0B-2D1D-4017-B6E9-41E151D58EC2}"/>
              </a:ext>
            </a:extLst>
          </p:cNvPr>
          <p:cNvSpPr txBox="1"/>
          <p:nvPr/>
        </p:nvSpPr>
        <p:spPr>
          <a:xfrm>
            <a:off x="485366" y="2759978"/>
            <a:ext cx="6165908" cy="523220"/>
          </a:xfrm>
          <a:prstGeom prst="rect">
            <a:avLst/>
          </a:prstGeom>
          <a:noFill/>
        </p:spPr>
        <p:txBody>
          <a:bodyPr wrap="square">
            <a:spAutoFit/>
          </a:bodyPr>
          <a:lstStyle/>
          <a:p>
            <a:pPr marL="342900" indent="-342900">
              <a:buAutoNum type="arabicPeriod"/>
            </a:pPr>
            <a:r>
              <a:rPr lang="pl-PL" sz="2800" b="1" dirty="0">
                <a:latin typeface="Calibri" panose="020F0502020204030204" pitchFamily="34" charset="0"/>
                <a:cs typeface="Calibri" panose="020F0502020204030204" pitchFamily="34" charset="0"/>
              </a:rPr>
              <a:t>Create a </a:t>
            </a:r>
            <a:r>
              <a:rPr lang="pl-PL" sz="2800" b="1" dirty="0">
                <a:solidFill>
                  <a:schemeClr val="accent1"/>
                </a:solidFill>
                <a:effectLst>
                  <a:glow rad="63500">
                    <a:schemeClr val="accent4">
                      <a:satMod val="175000"/>
                      <a:alpha val="40000"/>
                    </a:schemeClr>
                  </a:glow>
                </a:effectLst>
                <a:latin typeface="Calibri" panose="020F0502020204030204" pitchFamily="34" charset="0"/>
                <a:cs typeface="Calibri" panose="020F0502020204030204" pitchFamily="34" charset="0"/>
              </a:rPr>
              <a:t>positive</a:t>
            </a:r>
            <a:r>
              <a:rPr lang="pl-PL" sz="2800" b="1" dirty="0">
                <a:latin typeface="Calibri" panose="020F0502020204030204" pitchFamily="34" charset="0"/>
                <a:cs typeface="Calibri" panose="020F0502020204030204" pitchFamily="34" charset="0"/>
              </a:rPr>
              <a:t> school climate</a:t>
            </a:r>
          </a:p>
        </p:txBody>
      </p:sp>
      <p:sp>
        <p:nvSpPr>
          <p:cNvPr id="34" name="pole tekstowe 33">
            <a:extLst>
              <a:ext uri="{FF2B5EF4-FFF2-40B4-BE49-F238E27FC236}">
                <a16:creationId xmlns:a16="http://schemas.microsoft.com/office/drawing/2014/main" xmlns="" id="{CEC26B5F-4FE1-4CC0-9B15-AE77E4A440AA}"/>
              </a:ext>
            </a:extLst>
          </p:cNvPr>
          <p:cNvSpPr txBox="1"/>
          <p:nvPr/>
        </p:nvSpPr>
        <p:spPr>
          <a:xfrm>
            <a:off x="485366" y="3653695"/>
            <a:ext cx="6165908" cy="954107"/>
          </a:xfrm>
          <a:prstGeom prst="rect">
            <a:avLst/>
          </a:prstGeom>
          <a:noFill/>
        </p:spPr>
        <p:txBody>
          <a:bodyPr wrap="square">
            <a:spAutoFit/>
          </a:bodyPr>
          <a:lstStyle/>
          <a:p>
            <a:r>
              <a:rPr lang="pl-PL" sz="2800" b="1" dirty="0">
                <a:latin typeface="Calibri" panose="020F0502020204030204" pitchFamily="34" charset="0"/>
                <a:cs typeface="Calibri" panose="020F0502020204030204" pitchFamily="34" charset="0"/>
              </a:rPr>
              <a:t>2. Raise </a:t>
            </a:r>
            <a:r>
              <a:rPr lang="pl-PL" sz="2800" b="1" dirty="0">
                <a:solidFill>
                  <a:schemeClr val="accent1"/>
                </a:solidFill>
                <a:effectLst>
                  <a:glow rad="63500">
                    <a:schemeClr val="accent4">
                      <a:satMod val="175000"/>
                      <a:alpha val="40000"/>
                    </a:schemeClr>
                  </a:glow>
                </a:effectLst>
                <a:latin typeface="Calibri" panose="020F0502020204030204" pitchFamily="34" charset="0"/>
                <a:cs typeface="Calibri" panose="020F0502020204030204" pitchFamily="34" charset="0"/>
              </a:rPr>
              <a:t>awareness</a:t>
            </a:r>
            <a:r>
              <a:rPr lang="pl-PL" sz="2800" b="1" dirty="0">
                <a:latin typeface="Calibri" panose="020F0502020204030204" pitchFamily="34" charset="0"/>
                <a:cs typeface="Calibri" panose="020F0502020204030204" pitchFamily="34" charset="0"/>
              </a:rPr>
              <a:t> of Bullying in schools and at home</a:t>
            </a:r>
          </a:p>
        </p:txBody>
      </p:sp>
      <p:sp>
        <p:nvSpPr>
          <p:cNvPr id="36" name="pole tekstowe 35">
            <a:extLst>
              <a:ext uri="{FF2B5EF4-FFF2-40B4-BE49-F238E27FC236}">
                <a16:creationId xmlns:a16="http://schemas.microsoft.com/office/drawing/2014/main" xmlns="" id="{3C30B947-0E69-4EBE-9D5C-DA1036695181}"/>
              </a:ext>
            </a:extLst>
          </p:cNvPr>
          <p:cNvSpPr txBox="1"/>
          <p:nvPr/>
        </p:nvSpPr>
        <p:spPr>
          <a:xfrm>
            <a:off x="485366" y="4961527"/>
            <a:ext cx="6165908" cy="954107"/>
          </a:xfrm>
          <a:prstGeom prst="rect">
            <a:avLst/>
          </a:prstGeom>
          <a:noFill/>
        </p:spPr>
        <p:txBody>
          <a:bodyPr wrap="square">
            <a:spAutoFit/>
          </a:bodyPr>
          <a:lstStyle/>
          <a:p>
            <a:r>
              <a:rPr lang="pl-PL" sz="2800" b="1" dirty="0">
                <a:latin typeface="Calibri" panose="020F0502020204030204" pitchFamily="34" charset="0"/>
                <a:cs typeface="Calibri" panose="020F0502020204030204" pitchFamily="34" charset="0"/>
              </a:rPr>
              <a:t>3. </a:t>
            </a:r>
            <a:r>
              <a:rPr lang="en-US" sz="2800" b="1" dirty="0">
                <a:latin typeface="Calibri" panose="020F0502020204030204" pitchFamily="34" charset="0"/>
                <a:cs typeface="Calibri" panose="020F0502020204030204" pitchFamily="34" charset="0"/>
              </a:rPr>
              <a:t>Introduce Bullying </a:t>
            </a:r>
            <a:r>
              <a:rPr lang="en-US" sz="2800" b="1" dirty="0">
                <a:solidFill>
                  <a:schemeClr val="accent1"/>
                </a:solidFill>
                <a:effectLst>
                  <a:glow rad="63500">
                    <a:schemeClr val="accent4">
                      <a:satMod val="175000"/>
                      <a:alpha val="40000"/>
                    </a:schemeClr>
                  </a:glow>
                </a:effectLst>
                <a:latin typeface="Calibri" panose="020F0502020204030204" pitchFamily="34" charset="0"/>
                <a:cs typeface="Calibri" panose="020F0502020204030204" pitchFamily="34" charset="0"/>
              </a:rPr>
              <a:t>Prevention Initiatives </a:t>
            </a:r>
            <a:r>
              <a:rPr lang="en-US" sz="2800" b="1" dirty="0">
                <a:latin typeface="Calibri" panose="020F0502020204030204" pitchFamily="34" charset="0"/>
                <a:cs typeface="Calibri" panose="020F0502020204030204" pitchFamily="34" charset="0"/>
              </a:rPr>
              <a:t>in School</a:t>
            </a:r>
            <a:endParaRPr lang="pl-PL" sz="2800" b="1" dirty="0">
              <a:latin typeface="Calibri" panose="020F0502020204030204" pitchFamily="34" charset="0"/>
              <a:cs typeface="Calibri" panose="020F0502020204030204" pitchFamily="34" charset="0"/>
            </a:endParaRPr>
          </a:p>
        </p:txBody>
      </p:sp>
      <p:pic>
        <p:nvPicPr>
          <p:cNvPr id="38" name="Obraz 37">
            <a:extLst>
              <a:ext uri="{FF2B5EF4-FFF2-40B4-BE49-F238E27FC236}">
                <a16:creationId xmlns:a16="http://schemas.microsoft.com/office/drawing/2014/main" xmlns="" id="{234BFF2C-8079-4BE5-84AB-951518001361}"/>
              </a:ext>
            </a:extLst>
          </p:cNvPr>
          <p:cNvPicPr>
            <a:picLocks noChangeAspect="1"/>
          </p:cNvPicPr>
          <p:nvPr/>
        </p:nvPicPr>
        <p:blipFill>
          <a:blip r:embed="rId2"/>
          <a:stretch>
            <a:fillRect/>
          </a:stretch>
        </p:blipFill>
        <p:spPr>
          <a:xfrm>
            <a:off x="6863463" y="2759978"/>
            <a:ext cx="4790372" cy="3155656"/>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32230339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7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1+#ppt_w/2"/>
                                          </p:val>
                                        </p:tav>
                                        <p:tav tm="100000">
                                          <p:val>
                                            <p:strVal val="#ppt_x"/>
                                          </p:val>
                                        </p:tav>
                                      </p:tavLst>
                                    </p:anim>
                                    <p:anim calcmode="lin" valueType="num">
                                      <p:cBhvr additive="base">
                                        <p:cTn id="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1+#ppt_w/2"/>
                                          </p:val>
                                        </p:tav>
                                        <p:tav tm="100000">
                                          <p:val>
                                            <p:strVal val="#ppt_x"/>
                                          </p:val>
                                        </p:tav>
                                      </p:tavLst>
                                    </p:anim>
                                    <p:anim calcmode="lin" valueType="num">
                                      <p:cBhvr additive="base">
                                        <p:cTn id="14"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1+#ppt_w/2"/>
                                          </p:val>
                                        </p:tav>
                                        <p:tav tm="100000">
                                          <p:val>
                                            <p:strVal val="#ppt_x"/>
                                          </p:val>
                                        </p:tav>
                                      </p:tavLst>
                                    </p:anim>
                                    <p:anim calcmode="lin" valueType="num">
                                      <p:cBhvr additive="base">
                                        <p:cTn id="20"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en-US" b="1" dirty="0"/>
              <a:t>How peer mediation can put an end to bullying</a:t>
            </a:r>
            <a:r>
              <a:rPr lang="pl-PL" b="1" dirty="0"/>
              <a:t>?</a:t>
            </a:r>
            <a:br>
              <a:rPr lang="pl-PL" b="1" dirty="0"/>
            </a:br>
            <a:r>
              <a:rPr lang="pl-PL" sz="1200" b="1" dirty="0"/>
              <a:t>The </a:t>
            </a:r>
            <a:r>
              <a:rPr lang="pl-PL" sz="1200" b="1" dirty="0" err="1"/>
              <a:t>article</a:t>
            </a:r>
            <a:r>
              <a:rPr lang="pl-PL" sz="1200" b="1" dirty="0"/>
              <a:t> </a:t>
            </a:r>
            <a:r>
              <a:rPr lang="pl-PL" sz="1200" b="1" dirty="0" err="1"/>
              <a:t>written</a:t>
            </a:r>
            <a:r>
              <a:rPr lang="pl-PL" sz="1200" b="1" dirty="0"/>
              <a:t> by Joanna Sawicka on School </a:t>
            </a:r>
            <a:r>
              <a:rPr lang="pl-PL" sz="1200" b="1" dirty="0" err="1"/>
              <a:t>education</a:t>
            </a:r>
            <a:r>
              <a:rPr lang="pl-PL" sz="1200" b="1" dirty="0"/>
              <a:t> Gateway</a:t>
            </a:r>
            <a:endParaRPr lang="en-US" b="1" dirty="0"/>
          </a:p>
        </p:txBody>
      </p:sp>
      <p:sp>
        <p:nvSpPr>
          <p:cNvPr id="5" name="Symbol zastępczy zawartości 4"/>
          <p:cNvSpPr>
            <a:spLocks noGrp="1"/>
          </p:cNvSpPr>
          <p:nvPr>
            <p:ph idx="1"/>
          </p:nvPr>
        </p:nvSpPr>
        <p:spPr/>
        <p:txBody>
          <a:bodyPr/>
          <a:lstStyle/>
          <a:p>
            <a:pPr marL="0" indent="0">
              <a:buNone/>
            </a:pPr>
            <a:r>
              <a:rPr lang="en-US" dirty="0"/>
              <a:t>Aggression between pupils is an ongoing problem in its various forms – physical aggression, bullying, cyberbullying and social exclusion – but today’s school communities can combat this in an innovative, modern way by means of peer mediation.</a:t>
            </a:r>
            <a:endParaRPr lang="pl-PL" dirty="0"/>
          </a:p>
          <a:p>
            <a:pPr marL="0" indent="0">
              <a:buNone/>
            </a:pPr>
            <a:r>
              <a:rPr lang="pl-PL" dirty="0"/>
              <a:t>Read </a:t>
            </a:r>
            <a:r>
              <a:rPr lang="pl-PL" dirty="0" err="1"/>
              <a:t>more</a:t>
            </a:r>
            <a:r>
              <a:rPr lang="pl-PL" dirty="0"/>
              <a:t> :  </a:t>
            </a:r>
            <a:r>
              <a:rPr lang="pl-PL" dirty="0">
                <a:hlinkClick r:id="rId2"/>
              </a:rPr>
              <a:t>https://www.schooleducationgateway.eu/en/pub/latest/news/peer-mediation-and-bullying.htm</a:t>
            </a:r>
            <a:endParaRPr lang="pl-PL" dirty="0"/>
          </a:p>
          <a:p>
            <a:pPr marL="0" indent="0">
              <a:buNone/>
            </a:pPr>
            <a:endParaRPr lang="en-US" dirty="0"/>
          </a:p>
        </p:txBody>
      </p:sp>
    </p:spTree>
    <p:extLst>
      <p:ext uri="{BB962C8B-B14F-4D97-AF65-F5344CB8AC3E}">
        <p14:creationId xmlns:p14="http://schemas.microsoft.com/office/powerpoint/2010/main" val="2431789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3">
            <a:extLst>
              <a:ext uri="{FF2B5EF4-FFF2-40B4-BE49-F238E27FC236}">
                <a16:creationId xmlns:a16="http://schemas.microsoft.com/office/drawing/2014/main" xmlns="" id="{C2975FD0-4D99-4275-A707-96A4ECC98D19}"/>
              </a:ext>
            </a:extLst>
          </p:cNvPr>
          <p:cNvSpPr>
            <a:spLocks noGrp="1"/>
          </p:cNvSpPr>
          <p:nvPr>
            <p:ph idx="1"/>
          </p:nvPr>
        </p:nvSpPr>
        <p:spPr>
          <a:xfrm>
            <a:off x="126457" y="1597402"/>
            <a:ext cx="5897460" cy="3988499"/>
          </a:xfrm>
        </p:spPr>
        <p:txBody>
          <a:bodyPr>
            <a:normAutofit/>
          </a:bodyPr>
          <a:lstStyle/>
          <a:p>
            <a:pPr marL="0" indent="0" algn="just">
              <a:buNone/>
            </a:pPr>
            <a:r>
              <a:rPr lang="pl-PL" sz="2200" b="1" i="0" dirty="0">
                <a:effectLst/>
                <a:latin typeface="Calibri" panose="020F0502020204030204" pitchFamily="34" charset="0"/>
                <a:cs typeface="Calibri" panose="020F0502020204030204" pitchFamily="34" charset="0"/>
              </a:rPr>
              <a:t> </a:t>
            </a:r>
            <a:r>
              <a:rPr lang="en-US" sz="2200" b="1" i="0" dirty="0">
                <a:effectLst/>
                <a:latin typeface="Calibri" panose="020F0502020204030204" pitchFamily="34" charset="0"/>
                <a:cs typeface="Calibri" panose="020F0502020204030204" pitchFamily="34" charset="0"/>
              </a:rPr>
              <a:t> </a:t>
            </a:r>
            <a:r>
              <a:rPr lang="pl-PL" sz="2200" b="1" i="0" dirty="0" err="1">
                <a:effectLst/>
                <a:latin typeface="Calibri" panose="020F0502020204030204" pitchFamily="34" charset="0"/>
                <a:cs typeface="Calibri" panose="020F0502020204030204" pitchFamily="34" charset="0"/>
              </a:rPr>
              <a:t>According</a:t>
            </a:r>
            <a:r>
              <a:rPr lang="pl-PL" sz="2200" b="1" i="0" dirty="0">
                <a:effectLst/>
                <a:latin typeface="Calibri" panose="020F0502020204030204" pitchFamily="34" charset="0"/>
                <a:cs typeface="Calibri" panose="020F0502020204030204" pitchFamily="34" charset="0"/>
              </a:rPr>
              <a:t> to the </a:t>
            </a:r>
            <a:r>
              <a:rPr lang="pl-PL" sz="2200" b="1" i="0" dirty="0" err="1">
                <a:effectLst/>
                <a:latin typeface="Calibri" panose="020F0502020204030204" pitchFamily="34" charset="0"/>
                <a:cs typeface="Calibri" panose="020F0502020204030204" pitchFamily="34" charset="0"/>
              </a:rPr>
              <a:t>article</a:t>
            </a:r>
            <a:r>
              <a:rPr lang="pl-PL" sz="2200" b="1" i="0" dirty="0">
                <a:effectLst/>
                <a:latin typeface="Calibri" panose="020F0502020204030204" pitchFamily="34" charset="0"/>
                <a:cs typeface="Calibri" panose="020F0502020204030204" pitchFamily="34" charset="0"/>
              </a:rPr>
              <a:t>, </a:t>
            </a:r>
            <a:r>
              <a:rPr lang="en-US" sz="2200" b="1" i="0" dirty="0">
                <a:solidFill>
                  <a:schemeClr val="accent1"/>
                </a:solidFill>
                <a:effectLst/>
                <a:latin typeface="Calibri" panose="020F0502020204030204" pitchFamily="34" charset="0"/>
                <a:cs typeface="Calibri" panose="020F0502020204030204" pitchFamily="34" charset="0"/>
              </a:rPr>
              <a:t>peer mediation </a:t>
            </a:r>
            <a:r>
              <a:rPr lang="en-US" sz="2200" b="1" i="0" dirty="0">
                <a:effectLst/>
                <a:latin typeface="Calibri" panose="020F0502020204030204" pitchFamily="34" charset="0"/>
                <a:cs typeface="Calibri" panose="020F0502020204030204" pitchFamily="34" charset="0"/>
              </a:rPr>
              <a:t>programs have been shown to lead to </a:t>
            </a:r>
            <a:r>
              <a:rPr lang="en-US" sz="2200" b="1" i="0" dirty="0">
                <a:solidFill>
                  <a:schemeClr val="accent1"/>
                </a:solidFill>
                <a:effectLst/>
                <a:latin typeface="Calibri" panose="020F0502020204030204" pitchFamily="34" charset="0"/>
                <a:cs typeface="Calibri" panose="020F0502020204030204" pitchFamily="34" charset="0"/>
              </a:rPr>
              <a:t>improvement</a:t>
            </a:r>
            <a:r>
              <a:rPr lang="en-US" sz="2200" b="1" i="0" dirty="0">
                <a:effectLst/>
                <a:latin typeface="Calibri" panose="020F0502020204030204" pitchFamily="34" charset="0"/>
                <a:cs typeface="Calibri" panose="020F0502020204030204" pitchFamily="34" charset="0"/>
              </a:rPr>
              <a:t> in controlling anger, developing appropriate assertiveness skills, and </a:t>
            </a:r>
            <a:r>
              <a:rPr lang="en-US" sz="2200" b="1" i="0" dirty="0">
                <a:solidFill>
                  <a:schemeClr val="accent1"/>
                </a:solidFill>
                <a:effectLst/>
                <a:latin typeface="Calibri" panose="020F0502020204030204" pitchFamily="34" charset="0"/>
                <a:cs typeface="Calibri" panose="020F0502020204030204" pitchFamily="34" charset="0"/>
              </a:rPr>
              <a:t>learning</a:t>
            </a:r>
            <a:r>
              <a:rPr lang="en-US" sz="2200" b="1" i="0" dirty="0">
                <a:effectLst/>
                <a:latin typeface="Calibri" panose="020F0502020204030204" pitchFamily="34" charset="0"/>
                <a:cs typeface="Calibri" panose="020F0502020204030204" pitchFamily="34" charset="0"/>
              </a:rPr>
              <a:t> problem solving skills, communication/language skills and other interpersonal skills, as well as </a:t>
            </a:r>
            <a:r>
              <a:rPr lang="en-US" sz="2200" b="1" i="0" dirty="0">
                <a:solidFill>
                  <a:schemeClr val="accent1"/>
                </a:solidFill>
                <a:effectLst/>
                <a:latin typeface="Calibri" panose="020F0502020204030204" pitchFamily="34" charset="0"/>
                <a:cs typeface="Calibri" panose="020F0502020204030204" pitchFamily="34" charset="0"/>
              </a:rPr>
              <a:t>increasing</a:t>
            </a:r>
            <a:r>
              <a:rPr lang="en-US" sz="2200" b="1" i="0" dirty="0">
                <a:effectLst/>
                <a:latin typeface="Calibri" panose="020F0502020204030204" pitchFamily="34" charset="0"/>
                <a:cs typeface="Calibri" panose="020F0502020204030204" pitchFamily="34" charset="0"/>
              </a:rPr>
              <a:t> empathy, trust, tolerance, respect, and fairness.</a:t>
            </a:r>
            <a:endParaRPr lang="pl-PL" sz="2200" b="1" dirty="0">
              <a:latin typeface="Calibri" panose="020F0502020204030204" pitchFamily="34" charset="0"/>
              <a:cs typeface="Calibri" panose="020F0502020204030204" pitchFamily="34" charset="0"/>
            </a:endParaRPr>
          </a:p>
        </p:txBody>
      </p:sp>
      <p:sp>
        <p:nvSpPr>
          <p:cNvPr id="6" name="pole tekstowe 5">
            <a:extLst>
              <a:ext uri="{FF2B5EF4-FFF2-40B4-BE49-F238E27FC236}">
                <a16:creationId xmlns:a16="http://schemas.microsoft.com/office/drawing/2014/main" xmlns="" id="{94828659-7F5D-48C1-A0A0-C5F5E9F14463}"/>
              </a:ext>
            </a:extLst>
          </p:cNvPr>
          <p:cNvSpPr txBox="1"/>
          <p:nvPr/>
        </p:nvSpPr>
        <p:spPr>
          <a:xfrm>
            <a:off x="0" y="861347"/>
            <a:ext cx="12192000" cy="1323439"/>
          </a:xfrm>
          <a:prstGeom prst="rect">
            <a:avLst/>
          </a:prstGeom>
          <a:noFill/>
        </p:spPr>
        <p:txBody>
          <a:bodyPr wrap="square">
            <a:spAutoFit/>
          </a:bodyPr>
          <a:lstStyle/>
          <a:p>
            <a:pPr algn="ctr"/>
            <a:r>
              <a:rPr lang="pl-PL" sz="4000" b="1" noProof="1"/>
              <a:t>How does </a:t>
            </a:r>
            <a:r>
              <a:rPr lang="pl-PL" sz="4000" b="1" noProof="1">
                <a:solidFill>
                  <a:schemeClr val="accent1"/>
                </a:solidFill>
              </a:rPr>
              <a:t>peer mediation </a:t>
            </a:r>
            <a:r>
              <a:rPr lang="pl-PL" sz="4000" b="1" noProof="1"/>
              <a:t>contribute to prevent bullying?</a:t>
            </a:r>
            <a:endParaRPr lang="pl-PL" sz="4000" dirty="0"/>
          </a:p>
        </p:txBody>
      </p:sp>
      <p:pic>
        <p:nvPicPr>
          <p:cNvPr id="10" name="Obraz 9">
            <a:extLst>
              <a:ext uri="{FF2B5EF4-FFF2-40B4-BE49-F238E27FC236}">
                <a16:creationId xmlns:a16="http://schemas.microsoft.com/office/drawing/2014/main" xmlns="" id="{8F86ACC9-1FC6-4E1A-9E9A-F364E43A51E4}"/>
              </a:ext>
            </a:extLst>
          </p:cNvPr>
          <p:cNvPicPr>
            <a:picLocks noChangeAspect="1"/>
          </p:cNvPicPr>
          <p:nvPr/>
        </p:nvPicPr>
        <p:blipFill>
          <a:blip r:embed="rId2"/>
          <a:stretch>
            <a:fillRect/>
          </a:stretch>
        </p:blipFill>
        <p:spPr>
          <a:xfrm>
            <a:off x="6529431" y="2403910"/>
            <a:ext cx="4736984" cy="3157990"/>
          </a:xfrm>
          <a:prstGeom prst="rect">
            <a:avLst/>
          </a:prstGeom>
        </p:spPr>
      </p:pic>
    </p:spTree>
    <p:extLst>
      <p:ext uri="{BB962C8B-B14F-4D97-AF65-F5344CB8AC3E}">
        <p14:creationId xmlns:p14="http://schemas.microsoft.com/office/powerpoint/2010/main" val="20527331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xmlns="" id="{E8A3370A-B40D-4346-858E-4F6068EF4BFC}"/>
              </a:ext>
            </a:extLst>
          </p:cNvPr>
          <p:cNvSpPr>
            <a:spLocks noGrp="1"/>
          </p:cNvSpPr>
          <p:nvPr>
            <p:ph idx="1"/>
          </p:nvPr>
        </p:nvSpPr>
        <p:spPr>
          <a:xfrm>
            <a:off x="127001" y="2133601"/>
            <a:ext cx="4747548" cy="4351496"/>
          </a:xfrm>
        </p:spPr>
        <p:txBody>
          <a:bodyPr>
            <a:normAutofit lnSpcReduction="10000"/>
          </a:bodyPr>
          <a:lstStyle/>
          <a:p>
            <a:pPr marL="0" indent="0" algn="just">
              <a:buNone/>
            </a:pPr>
            <a:r>
              <a:rPr lang="pl-PL" sz="2200" b="1" dirty="0">
                <a:latin typeface="Calibri" panose="020F0502020204030204" pitchFamily="34" charset="0"/>
                <a:cs typeface="Calibri" panose="020F0502020204030204" pitchFamily="34" charset="0"/>
              </a:rPr>
              <a:t>The </a:t>
            </a:r>
            <a:r>
              <a:rPr lang="pl-PL" sz="2200" b="1" dirty="0" err="1">
                <a:latin typeface="Calibri" panose="020F0502020204030204" pitchFamily="34" charset="0"/>
                <a:cs typeface="Calibri" panose="020F0502020204030204" pitchFamily="34" charset="0"/>
              </a:rPr>
              <a:t>main</a:t>
            </a:r>
            <a:r>
              <a:rPr lang="pl-PL" sz="2200" b="1" dirty="0">
                <a:latin typeface="Calibri" panose="020F0502020204030204" pitchFamily="34" charset="0"/>
                <a:cs typeface="Calibri" panose="020F0502020204030204" pitchFamily="34" charset="0"/>
              </a:rPr>
              <a:t> </a:t>
            </a:r>
            <a:r>
              <a:rPr lang="pl-PL" sz="2200" b="1" dirty="0" err="1">
                <a:latin typeface="Calibri" panose="020F0502020204030204" pitchFamily="34" charset="0"/>
                <a:cs typeface="Calibri" panose="020F0502020204030204" pitchFamily="34" charset="0"/>
              </a:rPr>
              <a:t>aim</a:t>
            </a:r>
            <a:r>
              <a:rPr lang="pl-PL" sz="2200" b="1" dirty="0">
                <a:latin typeface="Calibri" panose="020F0502020204030204" pitchFamily="34" charset="0"/>
                <a:cs typeface="Calibri" panose="020F0502020204030204" pitchFamily="34" charset="0"/>
              </a:rPr>
              <a:t> </a:t>
            </a:r>
            <a:r>
              <a:rPr lang="pl-PL" sz="2200" b="1" dirty="0" err="1">
                <a:latin typeface="Calibri" panose="020F0502020204030204" pitchFamily="34" charset="0"/>
                <a:cs typeface="Calibri" panose="020F0502020204030204" pitchFamily="34" charset="0"/>
              </a:rPr>
              <a:t>is</a:t>
            </a:r>
            <a:r>
              <a:rPr lang="pl-PL" sz="2200" b="1" dirty="0">
                <a:latin typeface="Calibri" panose="020F0502020204030204" pitchFamily="34" charset="0"/>
                <a:cs typeface="Calibri" panose="020F0502020204030204" pitchFamily="34" charset="0"/>
              </a:rPr>
              <a:t> </a:t>
            </a:r>
            <a:r>
              <a:rPr lang="en-US" sz="2200" b="1" dirty="0">
                <a:latin typeface="Calibri" panose="020F0502020204030204" pitchFamily="34" charset="0"/>
                <a:cs typeface="Calibri" panose="020F0502020204030204" pitchFamily="34" charset="0"/>
              </a:rPr>
              <a:t>to provide an environment that is physically, emotionally and intellectually safe for all members of </a:t>
            </a:r>
            <a:r>
              <a:rPr lang="pl-PL" sz="2200" b="1" dirty="0">
                <a:latin typeface="Calibri" panose="020F0502020204030204" pitchFamily="34" charset="0"/>
                <a:cs typeface="Calibri" panose="020F0502020204030204" pitchFamily="34" charset="0"/>
              </a:rPr>
              <a:t>a </a:t>
            </a:r>
            <a:r>
              <a:rPr lang="en-US" sz="2200" b="1" dirty="0">
                <a:latin typeface="Calibri" panose="020F0502020204030204" pitchFamily="34" charset="0"/>
                <a:cs typeface="Calibri" panose="020F0502020204030204" pitchFamily="34" charset="0"/>
              </a:rPr>
              <a:t>school community</a:t>
            </a:r>
            <a:r>
              <a:rPr lang="pl-PL" sz="2200" b="1" dirty="0">
                <a:latin typeface="Calibri" panose="020F0502020204030204" pitchFamily="34" charset="0"/>
                <a:cs typeface="Calibri" panose="020F0502020204030204" pitchFamily="34" charset="0"/>
              </a:rPr>
              <a:t>.</a:t>
            </a:r>
          </a:p>
          <a:p>
            <a:pPr marL="0" indent="0" algn="just">
              <a:buNone/>
            </a:pPr>
            <a:r>
              <a:rPr lang="pl-PL" sz="2200" b="1" dirty="0">
                <a:latin typeface="Calibri" panose="020F0502020204030204" pitchFamily="34" charset="0"/>
                <a:cs typeface="Calibri" panose="020F0502020204030204" pitchFamily="34" charset="0"/>
              </a:rPr>
              <a:t> To </a:t>
            </a:r>
            <a:r>
              <a:rPr lang="pl-PL" sz="2200" b="1" dirty="0" err="1">
                <a:latin typeface="Calibri" panose="020F0502020204030204" pitchFamily="34" charset="0"/>
                <a:cs typeface="Calibri" panose="020F0502020204030204" pitchFamily="34" charset="0"/>
              </a:rPr>
              <a:t>achieve</a:t>
            </a:r>
            <a:r>
              <a:rPr lang="pl-PL" sz="2200" b="1" dirty="0">
                <a:latin typeface="Calibri" panose="020F0502020204030204" pitchFamily="34" charset="0"/>
                <a:cs typeface="Calibri" panose="020F0502020204030204" pitchFamily="34" charset="0"/>
              </a:rPr>
              <a:t> </a:t>
            </a:r>
            <a:r>
              <a:rPr lang="pl-PL" sz="2200" b="1" dirty="0" err="1">
                <a:latin typeface="Calibri" panose="020F0502020204030204" pitchFamily="34" charset="0"/>
                <a:cs typeface="Calibri" panose="020F0502020204030204" pitchFamily="34" charset="0"/>
              </a:rPr>
              <a:t>it</a:t>
            </a:r>
            <a:r>
              <a:rPr lang="pl-PL" sz="2200" b="1" dirty="0">
                <a:latin typeface="Calibri" panose="020F0502020204030204" pitchFamily="34" charset="0"/>
                <a:cs typeface="Calibri" panose="020F0502020204030204" pitchFamily="34" charset="0"/>
              </a:rPr>
              <a:t> the </a:t>
            </a:r>
            <a:r>
              <a:rPr lang="pl-PL" sz="2200" b="1" dirty="0" err="1">
                <a:latin typeface="Calibri" panose="020F0502020204030204" pitchFamily="34" charset="0"/>
                <a:cs typeface="Calibri" panose="020F0502020204030204" pitchFamily="34" charset="0"/>
              </a:rPr>
              <a:t>school</a:t>
            </a:r>
            <a:r>
              <a:rPr lang="pl-PL" sz="2200" b="1" dirty="0">
                <a:latin typeface="Calibri" panose="020F0502020204030204" pitchFamily="34" charset="0"/>
                <a:cs typeface="Calibri" panose="020F0502020204030204" pitchFamily="34" charset="0"/>
              </a:rPr>
              <a:t> </a:t>
            </a:r>
            <a:r>
              <a:rPr lang="pl-PL" sz="2200" b="1" dirty="0" err="1">
                <a:latin typeface="Calibri" panose="020F0502020204030204" pitchFamily="34" charset="0"/>
                <a:cs typeface="Calibri" panose="020F0502020204030204" pitchFamily="34" charset="0"/>
              </a:rPr>
              <a:t>has</a:t>
            </a:r>
            <a:r>
              <a:rPr lang="pl-PL" sz="2200" b="1" dirty="0">
                <a:latin typeface="Calibri" panose="020F0502020204030204" pitchFamily="34" charset="0"/>
                <a:cs typeface="Calibri" panose="020F0502020204030204" pitchFamily="34" charset="0"/>
              </a:rPr>
              <a:t> to:</a:t>
            </a:r>
          </a:p>
          <a:p>
            <a:pPr algn="just">
              <a:buFontTx/>
              <a:buChar char="-"/>
            </a:pPr>
            <a:r>
              <a:rPr lang="pl-PL" sz="2200" b="1" dirty="0" err="1">
                <a:latin typeface="Calibri" panose="020F0502020204030204" pitchFamily="34" charset="0"/>
                <a:cs typeface="Calibri" panose="020F0502020204030204" pitchFamily="34" charset="0"/>
              </a:rPr>
              <a:t>Prevent</a:t>
            </a:r>
            <a:r>
              <a:rPr lang="pl-PL" sz="2200" b="1" dirty="0">
                <a:latin typeface="Calibri" panose="020F0502020204030204" pitchFamily="34" charset="0"/>
                <a:cs typeface="Calibri" panose="020F0502020204030204" pitchFamily="34" charset="0"/>
              </a:rPr>
              <a:t> the </a:t>
            </a:r>
            <a:r>
              <a:rPr lang="pl-PL" sz="2200" b="1" dirty="0" err="1">
                <a:latin typeface="Calibri" panose="020F0502020204030204" pitchFamily="34" charset="0"/>
                <a:cs typeface="Calibri" panose="020F0502020204030204" pitchFamily="34" charset="0"/>
              </a:rPr>
              <a:t>occurance</a:t>
            </a:r>
            <a:r>
              <a:rPr lang="pl-PL" sz="2200" b="1" dirty="0">
                <a:latin typeface="Calibri" panose="020F0502020204030204" pitchFamily="34" charset="0"/>
                <a:cs typeface="Calibri" panose="020F0502020204030204" pitchFamily="34" charset="0"/>
              </a:rPr>
              <a:t> of </a:t>
            </a:r>
            <a:r>
              <a:rPr lang="pl-PL" sz="2200" b="1" dirty="0" err="1">
                <a:latin typeface="Calibri" panose="020F0502020204030204" pitchFamily="34" charset="0"/>
                <a:cs typeface="Calibri" panose="020F0502020204030204" pitchFamily="34" charset="0"/>
              </a:rPr>
              <a:t>bullying</a:t>
            </a:r>
            <a:endParaRPr lang="pl-PL" sz="2200" b="1" dirty="0">
              <a:latin typeface="Calibri" panose="020F0502020204030204" pitchFamily="34" charset="0"/>
              <a:cs typeface="Calibri" panose="020F0502020204030204" pitchFamily="34" charset="0"/>
            </a:endParaRPr>
          </a:p>
          <a:p>
            <a:pPr algn="just">
              <a:buFontTx/>
              <a:buChar char="-"/>
            </a:pPr>
            <a:r>
              <a:rPr lang="pl-PL" sz="2200" b="1" dirty="0" err="1">
                <a:latin typeface="Calibri" panose="020F0502020204030204" pitchFamily="34" charset="0"/>
                <a:cs typeface="Calibri" panose="020F0502020204030204" pitchFamily="34" charset="0"/>
              </a:rPr>
              <a:t>Develop</a:t>
            </a:r>
            <a:r>
              <a:rPr lang="pl-PL" sz="2200" b="1" dirty="0">
                <a:latin typeface="Calibri" panose="020F0502020204030204" pitchFamily="34" charset="0"/>
                <a:cs typeface="Calibri" panose="020F0502020204030204" pitchFamily="34" charset="0"/>
              </a:rPr>
              <a:t> </a:t>
            </a:r>
            <a:r>
              <a:rPr lang="pl-PL" sz="2200" b="1" dirty="0" err="1">
                <a:latin typeface="Calibri" panose="020F0502020204030204" pitchFamily="34" charset="0"/>
                <a:cs typeface="Calibri" panose="020F0502020204030204" pitchFamily="34" charset="0"/>
              </a:rPr>
              <a:t>individual</a:t>
            </a:r>
            <a:r>
              <a:rPr lang="pl-PL" sz="2200" b="1" dirty="0">
                <a:latin typeface="Calibri" panose="020F0502020204030204" pitchFamily="34" charset="0"/>
                <a:cs typeface="Calibri" panose="020F0502020204030204" pitchFamily="34" charset="0"/>
              </a:rPr>
              <a:t> </a:t>
            </a:r>
            <a:r>
              <a:rPr lang="pl-PL" sz="2200" b="1" dirty="0" err="1">
                <a:latin typeface="Calibri" panose="020F0502020204030204" pitchFamily="34" charset="0"/>
                <a:cs typeface="Calibri" panose="020F0502020204030204" pitchFamily="34" charset="0"/>
              </a:rPr>
              <a:t>self-esteem</a:t>
            </a:r>
            <a:r>
              <a:rPr lang="pl-PL" sz="2200" b="1" dirty="0">
                <a:latin typeface="Calibri" panose="020F0502020204030204" pitchFamily="34" charset="0"/>
                <a:cs typeface="Calibri" panose="020F0502020204030204" pitchFamily="34" charset="0"/>
              </a:rPr>
              <a:t> and </a:t>
            </a:r>
            <a:r>
              <a:rPr lang="pl-PL" sz="2200" b="1" dirty="0" err="1">
                <a:latin typeface="Calibri" panose="020F0502020204030204" pitchFamily="34" charset="0"/>
                <a:cs typeface="Calibri" panose="020F0502020204030204" pitchFamily="34" charset="0"/>
              </a:rPr>
              <a:t>respect</a:t>
            </a:r>
            <a:r>
              <a:rPr lang="pl-PL" sz="2200" b="1" dirty="0">
                <a:latin typeface="Calibri" panose="020F0502020204030204" pitchFamily="34" charset="0"/>
                <a:cs typeface="Calibri" panose="020F0502020204030204" pitchFamily="34" charset="0"/>
              </a:rPr>
              <a:t> for </a:t>
            </a:r>
            <a:r>
              <a:rPr lang="pl-PL" sz="2200" b="1" dirty="0" err="1">
                <a:latin typeface="Calibri" panose="020F0502020204030204" pitchFamily="34" charset="0"/>
                <a:cs typeface="Calibri" panose="020F0502020204030204" pitchFamily="34" charset="0"/>
              </a:rPr>
              <a:t>others</a:t>
            </a:r>
            <a:endParaRPr lang="pl-PL" sz="2200" b="1" dirty="0">
              <a:latin typeface="Calibri" panose="020F0502020204030204" pitchFamily="34" charset="0"/>
              <a:cs typeface="Calibri" panose="020F0502020204030204" pitchFamily="34" charset="0"/>
            </a:endParaRPr>
          </a:p>
          <a:p>
            <a:pPr algn="just">
              <a:buFontTx/>
              <a:buChar char="-"/>
            </a:pPr>
            <a:r>
              <a:rPr lang="pl-PL" sz="2200" b="1" dirty="0">
                <a:latin typeface="Calibri" panose="020F0502020204030204" pitchFamily="34" charset="0"/>
                <a:cs typeface="Calibri" panose="020F0502020204030204" pitchFamily="34" charset="0"/>
              </a:rPr>
              <a:t>Combat </a:t>
            </a:r>
            <a:r>
              <a:rPr lang="pl-PL" sz="2200" b="1" dirty="0" err="1">
                <a:latin typeface="Calibri" panose="020F0502020204030204" pitchFamily="34" charset="0"/>
                <a:cs typeface="Calibri" panose="020F0502020204030204" pitchFamily="34" charset="0"/>
              </a:rPr>
              <a:t>bullying</a:t>
            </a:r>
            <a:r>
              <a:rPr lang="pl-PL" sz="2200" b="1" dirty="0">
                <a:latin typeface="Calibri" panose="020F0502020204030204" pitchFamily="34" charset="0"/>
                <a:cs typeface="Calibri" panose="020F0502020204030204" pitchFamily="34" charset="0"/>
              </a:rPr>
              <a:t> by </a:t>
            </a:r>
            <a:r>
              <a:rPr lang="pl-PL" sz="2200" b="1" dirty="0" err="1">
                <a:latin typeface="Calibri" panose="020F0502020204030204" pitchFamily="34" charset="0"/>
                <a:cs typeface="Calibri" panose="020F0502020204030204" pitchFamily="34" charset="0"/>
              </a:rPr>
              <a:t>processes</a:t>
            </a:r>
            <a:r>
              <a:rPr lang="pl-PL" sz="2200" b="1" dirty="0">
                <a:latin typeface="Calibri" panose="020F0502020204030204" pitchFamily="34" charset="0"/>
                <a:cs typeface="Calibri" panose="020F0502020204030204" pitchFamily="34" charset="0"/>
              </a:rPr>
              <a:t> of </a:t>
            </a:r>
            <a:r>
              <a:rPr lang="pl-PL" sz="2200" b="1" dirty="0" err="1">
                <a:latin typeface="Calibri" panose="020F0502020204030204" pitchFamily="34" charset="0"/>
                <a:cs typeface="Calibri" panose="020F0502020204030204" pitchFamily="34" charset="0"/>
              </a:rPr>
              <a:t>reconciliation</a:t>
            </a:r>
            <a:r>
              <a:rPr lang="pl-PL" sz="2200" b="1" dirty="0">
                <a:latin typeface="Calibri" panose="020F0502020204030204" pitchFamily="34" charset="0"/>
                <a:cs typeface="Calibri" panose="020F0502020204030204" pitchFamily="34" charset="0"/>
              </a:rPr>
              <a:t> (</a:t>
            </a:r>
            <a:r>
              <a:rPr lang="pl-PL" sz="2200" b="1" dirty="0" err="1">
                <a:latin typeface="Calibri" panose="020F0502020204030204" pitchFamily="34" charset="0"/>
                <a:cs typeface="Calibri" panose="020F0502020204030204" pitchFamily="34" charset="0"/>
              </a:rPr>
              <a:t>mediation</a:t>
            </a:r>
            <a:r>
              <a:rPr lang="pl-PL" sz="2200" b="1" dirty="0">
                <a:latin typeface="Calibri" panose="020F0502020204030204" pitchFamily="34" charset="0"/>
                <a:cs typeface="Calibri" panose="020F0502020204030204" pitchFamily="34" charset="0"/>
              </a:rPr>
              <a:t>) and </a:t>
            </a:r>
            <a:r>
              <a:rPr lang="pl-PL" sz="2200" b="1" dirty="0" err="1">
                <a:latin typeface="Calibri" panose="020F0502020204030204" pitchFamily="34" charset="0"/>
                <a:cs typeface="Calibri" panose="020F0502020204030204" pitchFamily="34" charset="0"/>
              </a:rPr>
              <a:t>sanctions</a:t>
            </a:r>
            <a:endParaRPr lang="pl-PL" sz="2200" b="1" dirty="0">
              <a:latin typeface="Calibri" panose="020F0502020204030204" pitchFamily="34" charset="0"/>
              <a:cs typeface="Calibri" panose="020F0502020204030204" pitchFamily="34" charset="0"/>
            </a:endParaRPr>
          </a:p>
          <a:p>
            <a:pPr algn="just">
              <a:buFontTx/>
              <a:buChar char="-"/>
            </a:pPr>
            <a:endParaRPr lang="pl-PL" sz="2200" b="1" dirty="0">
              <a:latin typeface="Calibri" panose="020F0502020204030204" pitchFamily="34" charset="0"/>
              <a:cs typeface="Calibri" panose="020F0502020204030204" pitchFamily="34" charset="0"/>
            </a:endParaRPr>
          </a:p>
        </p:txBody>
      </p:sp>
      <p:sp>
        <p:nvSpPr>
          <p:cNvPr id="4" name="pole tekstowe 3">
            <a:extLst>
              <a:ext uri="{FF2B5EF4-FFF2-40B4-BE49-F238E27FC236}">
                <a16:creationId xmlns:a16="http://schemas.microsoft.com/office/drawing/2014/main" xmlns="" id="{5158F17E-86F4-4856-A9D6-FF5861A64681}"/>
              </a:ext>
            </a:extLst>
          </p:cNvPr>
          <p:cNvSpPr txBox="1"/>
          <p:nvPr/>
        </p:nvSpPr>
        <p:spPr>
          <a:xfrm>
            <a:off x="0" y="811919"/>
            <a:ext cx="12192000" cy="707886"/>
          </a:xfrm>
          <a:prstGeom prst="rect">
            <a:avLst/>
          </a:prstGeom>
          <a:noFill/>
        </p:spPr>
        <p:txBody>
          <a:bodyPr wrap="square">
            <a:spAutoFit/>
          </a:bodyPr>
          <a:lstStyle/>
          <a:p>
            <a:pPr algn="ctr"/>
            <a:r>
              <a:rPr lang="pl-PL" sz="4000" b="1" noProof="1"/>
              <a:t>The aims of anti-bullying policy</a:t>
            </a:r>
            <a:endParaRPr lang="pl-PL" sz="4000" dirty="0"/>
          </a:p>
        </p:txBody>
      </p:sp>
      <p:pic>
        <p:nvPicPr>
          <p:cNvPr id="8" name="Obraz 7">
            <a:extLst>
              <a:ext uri="{FF2B5EF4-FFF2-40B4-BE49-F238E27FC236}">
                <a16:creationId xmlns:a16="http://schemas.microsoft.com/office/drawing/2014/main" xmlns="" id="{C805D3D8-0DC3-48B4-80ED-EE1D9BD20A52}"/>
              </a:ext>
            </a:extLst>
          </p:cNvPr>
          <p:cNvPicPr>
            <a:picLocks noChangeAspect="1"/>
          </p:cNvPicPr>
          <p:nvPr/>
        </p:nvPicPr>
        <p:blipFill>
          <a:blip r:embed="rId2"/>
          <a:stretch>
            <a:fillRect/>
          </a:stretch>
        </p:blipFill>
        <p:spPr>
          <a:xfrm>
            <a:off x="5099781" y="2315361"/>
            <a:ext cx="6354714" cy="3699738"/>
          </a:xfrm>
          <a:prstGeom prst="rect">
            <a:avLst/>
          </a:prstGeom>
        </p:spPr>
      </p:pic>
    </p:spTree>
    <p:extLst>
      <p:ext uri="{BB962C8B-B14F-4D97-AF65-F5344CB8AC3E}">
        <p14:creationId xmlns:p14="http://schemas.microsoft.com/office/powerpoint/2010/main" val="1324219573"/>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zawartości 4">
            <a:extLst>
              <a:ext uri="{FF2B5EF4-FFF2-40B4-BE49-F238E27FC236}">
                <a16:creationId xmlns:a16="http://schemas.microsoft.com/office/drawing/2014/main" xmlns="" id="{A7E50EB3-61B6-43DF-AD68-03CBA3A96C97}"/>
              </a:ext>
            </a:extLst>
          </p:cNvPr>
          <p:cNvSpPr>
            <a:spLocks noGrp="1"/>
          </p:cNvSpPr>
          <p:nvPr>
            <p:ph idx="1"/>
          </p:nvPr>
        </p:nvSpPr>
        <p:spPr>
          <a:xfrm>
            <a:off x="1459684" y="2462736"/>
            <a:ext cx="2919369" cy="3875714"/>
          </a:xfrm>
        </p:spPr>
        <p:txBody>
          <a:bodyPr>
            <a:normAutofit/>
          </a:bodyPr>
          <a:lstStyle/>
          <a:p>
            <a:pPr marL="0" indent="0" algn="just">
              <a:buNone/>
            </a:pPr>
            <a:r>
              <a:rPr lang="pl-PL" sz="3200" b="1" i="0" dirty="0">
                <a:effectLst/>
                <a:latin typeface="Calibri" panose="020F0502020204030204" pitchFamily="34" charset="0"/>
                <a:cs typeface="Calibri" panose="020F0502020204030204" pitchFamily="34" charset="0"/>
              </a:rPr>
              <a:t>	</a:t>
            </a:r>
            <a:r>
              <a:rPr lang="en-US" sz="3200" b="1" i="0" dirty="0">
                <a:effectLst/>
                <a:latin typeface="Calibri" panose="020F0502020204030204" pitchFamily="34" charset="0"/>
                <a:cs typeface="Calibri" panose="020F0502020204030204" pitchFamily="34" charset="0"/>
              </a:rPr>
              <a:t>T</a:t>
            </a:r>
            <a:r>
              <a:rPr lang="en-US" sz="2200" b="1" i="0" dirty="0">
                <a:effectLst/>
                <a:latin typeface="Calibri" panose="020F0502020204030204" pitchFamily="34" charset="0"/>
                <a:cs typeface="Calibri" panose="020F0502020204030204" pitchFamily="34" charset="0"/>
              </a:rPr>
              <a:t>wo research-tested approaches that show the most promise for reducing bullying (along with other forms of aggression and conflict) are a </a:t>
            </a:r>
            <a:r>
              <a:rPr lang="en-US" sz="2200" b="1" i="0" dirty="0">
                <a:solidFill>
                  <a:schemeClr val="accent1"/>
                </a:solidFill>
                <a:effectLst/>
                <a:latin typeface="Calibri" panose="020F0502020204030204" pitchFamily="34" charset="0"/>
                <a:cs typeface="Calibri" panose="020F0502020204030204" pitchFamily="34" charset="0"/>
              </a:rPr>
              <a:t>positive school climate</a:t>
            </a:r>
            <a:r>
              <a:rPr lang="en-US" sz="2200" b="1" i="0" dirty="0">
                <a:effectLst/>
                <a:latin typeface="Calibri" panose="020F0502020204030204" pitchFamily="34" charset="0"/>
                <a:cs typeface="Calibri" panose="020F0502020204030204" pitchFamily="34" charset="0"/>
              </a:rPr>
              <a:t>, and </a:t>
            </a:r>
            <a:r>
              <a:rPr lang="en-US" sz="2200" b="1" i="0" dirty="0">
                <a:solidFill>
                  <a:schemeClr val="accent1"/>
                </a:solidFill>
                <a:effectLst/>
                <a:latin typeface="Calibri" panose="020F0502020204030204" pitchFamily="34" charset="0"/>
                <a:cs typeface="Calibri" panose="020F0502020204030204" pitchFamily="34" charset="0"/>
              </a:rPr>
              <a:t>social and emotional learning</a:t>
            </a:r>
            <a:r>
              <a:rPr lang="pl-PL" sz="2200" b="1" i="0" dirty="0">
                <a:effectLst/>
                <a:latin typeface="Calibri" panose="020F0502020204030204" pitchFamily="34" charset="0"/>
                <a:cs typeface="Calibri" panose="020F0502020204030204" pitchFamily="34" charset="0"/>
              </a:rPr>
              <a:t>.</a:t>
            </a:r>
            <a:endParaRPr lang="pl-PL" sz="2200" b="1" dirty="0">
              <a:latin typeface="Calibri" panose="020F0502020204030204" pitchFamily="34" charset="0"/>
              <a:cs typeface="Calibri" panose="020F0502020204030204" pitchFamily="34" charset="0"/>
            </a:endParaRPr>
          </a:p>
        </p:txBody>
      </p:sp>
      <p:sp>
        <p:nvSpPr>
          <p:cNvPr id="6" name="pole tekstowe 5">
            <a:extLst>
              <a:ext uri="{FF2B5EF4-FFF2-40B4-BE49-F238E27FC236}">
                <a16:creationId xmlns:a16="http://schemas.microsoft.com/office/drawing/2014/main" xmlns="" id="{C37CBE7B-8EBB-4E61-BC72-12FC66D889A0}"/>
              </a:ext>
            </a:extLst>
          </p:cNvPr>
          <p:cNvSpPr txBox="1"/>
          <p:nvPr/>
        </p:nvSpPr>
        <p:spPr>
          <a:xfrm>
            <a:off x="100668" y="662939"/>
            <a:ext cx="12192000" cy="1323439"/>
          </a:xfrm>
          <a:prstGeom prst="rect">
            <a:avLst/>
          </a:prstGeom>
          <a:noFill/>
        </p:spPr>
        <p:txBody>
          <a:bodyPr wrap="square">
            <a:spAutoFit/>
          </a:bodyPr>
          <a:lstStyle/>
          <a:p>
            <a:pPr algn="ctr"/>
            <a:r>
              <a:rPr lang="pl-PL" sz="4000" b="1" noProof="1"/>
              <a:t>What are </a:t>
            </a:r>
            <a:r>
              <a:rPr lang="pl-PL" sz="4000" b="1" noProof="1">
                <a:solidFill>
                  <a:schemeClr val="accent1"/>
                </a:solidFill>
              </a:rPr>
              <a:t>the best </a:t>
            </a:r>
            <a:r>
              <a:rPr lang="pl-PL" sz="4000" b="1" noProof="1"/>
              <a:t>ways to </a:t>
            </a:r>
            <a:r>
              <a:rPr lang="pl-PL" sz="4000" b="1" noProof="1">
                <a:solidFill>
                  <a:schemeClr val="accent1"/>
                </a:solidFill>
              </a:rPr>
              <a:t>prevent</a:t>
            </a:r>
            <a:r>
              <a:rPr lang="pl-PL" sz="4000" b="1" noProof="1"/>
              <a:t> bullying in schools?</a:t>
            </a:r>
            <a:endParaRPr lang="pl-PL" sz="4000" dirty="0"/>
          </a:p>
        </p:txBody>
      </p:sp>
      <p:pic>
        <p:nvPicPr>
          <p:cNvPr id="10" name="Obraz 9">
            <a:extLst>
              <a:ext uri="{FF2B5EF4-FFF2-40B4-BE49-F238E27FC236}">
                <a16:creationId xmlns:a16="http://schemas.microsoft.com/office/drawing/2014/main" xmlns="" id="{918D9C95-1964-4277-9B44-1A6597808086}"/>
              </a:ext>
            </a:extLst>
          </p:cNvPr>
          <p:cNvPicPr>
            <a:picLocks noChangeAspect="1"/>
          </p:cNvPicPr>
          <p:nvPr/>
        </p:nvPicPr>
        <p:blipFill>
          <a:blip r:embed="rId2"/>
          <a:stretch>
            <a:fillRect/>
          </a:stretch>
        </p:blipFill>
        <p:spPr>
          <a:xfrm>
            <a:off x="5175243" y="2477133"/>
            <a:ext cx="5767564" cy="3846920"/>
          </a:xfrm>
          <a:prstGeom prst="rect">
            <a:avLst/>
          </a:prstGeom>
        </p:spPr>
      </p:pic>
    </p:spTree>
    <p:extLst>
      <p:ext uri="{BB962C8B-B14F-4D97-AF65-F5344CB8AC3E}">
        <p14:creationId xmlns:p14="http://schemas.microsoft.com/office/powerpoint/2010/main" val="2327949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braz 17">
            <a:extLst>
              <a:ext uri="{FF2B5EF4-FFF2-40B4-BE49-F238E27FC236}">
                <a16:creationId xmlns:a16="http://schemas.microsoft.com/office/drawing/2014/main" xmlns="" id="{492EAED8-351F-4FCD-95E1-9628795D85F0}"/>
              </a:ext>
            </a:extLst>
          </p:cNvPr>
          <p:cNvPicPr>
            <a:picLocks noChangeAspect="1"/>
          </p:cNvPicPr>
          <p:nvPr/>
        </p:nvPicPr>
        <p:blipFill>
          <a:blip r:embed="rId2"/>
          <a:stretch>
            <a:fillRect/>
          </a:stretch>
        </p:blipFill>
        <p:spPr>
          <a:xfrm>
            <a:off x="0" y="-700907"/>
            <a:ext cx="12192000" cy="8153399"/>
          </a:xfrm>
          <a:prstGeom prst="rect">
            <a:avLst/>
          </a:prstGeom>
        </p:spPr>
      </p:pic>
      <p:sp>
        <p:nvSpPr>
          <p:cNvPr id="9" name="pole tekstowe 8">
            <a:extLst>
              <a:ext uri="{FF2B5EF4-FFF2-40B4-BE49-F238E27FC236}">
                <a16:creationId xmlns:a16="http://schemas.microsoft.com/office/drawing/2014/main" xmlns="" id="{BAEBE56C-45D1-4113-8E3C-6D9DF7BB1316}"/>
              </a:ext>
            </a:extLst>
          </p:cNvPr>
          <p:cNvSpPr txBox="1"/>
          <p:nvPr/>
        </p:nvSpPr>
        <p:spPr>
          <a:xfrm>
            <a:off x="0" y="439179"/>
            <a:ext cx="12192000" cy="1323439"/>
          </a:xfrm>
          <a:prstGeom prst="rect">
            <a:avLst/>
          </a:prstGeom>
          <a:noFill/>
        </p:spPr>
        <p:txBody>
          <a:bodyPr wrap="square">
            <a:spAutoFit/>
          </a:bodyPr>
          <a:lstStyle/>
          <a:p>
            <a:pPr algn="ctr"/>
            <a:r>
              <a:rPr lang="pl-PL" sz="4000" b="1" noProof="1">
                <a:effectLst>
                  <a:glow rad="101600">
                    <a:schemeClr val="accent2">
                      <a:lumMod val="60000"/>
                      <a:lumOff val="40000"/>
                      <a:alpha val="60000"/>
                    </a:schemeClr>
                  </a:glow>
                </a:effectLst>
              </a:rPr>
              <a:t>Do we have Cases of bullying and Cyberbulling in our school?</a:t>
            </a:r>
            <a:endParaRPr lang="pl-PL" sz="4000" dirty="0">
              <a:effectLst>
                <a:glow rad="101600">
                  <a:schemeClr val="accent2">
                    <a:lumMod val="60000"/>
                    <a:lumOff val="40000"/>
                    <a:alpha val="60000"/>
                  </a:schemeClr>
                </a:glow>
              </a:effectLst>
            </a:endParaRPr>
          </a:p>
        </p:txBody>
      </p:sp>
      <p:sp>
        <p:nvSpPr>
          <p:cNvPr id="12" name="pole tekstowe 11">
            <a:extLst>
              <a:ext uri="{FF2B5EF4-FFF2-40B4-BE49-F238E27FC236}">
                <a16:creationId xmlns:a16="http://schemas.microsoft.com/office/drawing/2014/main" xmlns="" id="{AC5F208B-5C78-40F1-9C82-83F8843008F2}"/>
              </a:ext>
            </a:extLst>
          </p:cNvPr>
          <p:cNvSpPr txBox="1"/>
          <p:nvPr/>
        </p:nvSpPr>
        <p:spPr>
          <a:xfrm>
            <a:off x="1" y="3050058"/>
            <a:ext cx="12192000" cy="2062103"/>
          </a:xfrm>
          <a:prstGeom prst="rect">
            <a:avLst/>
          </a:prstGeom>
          <a:noFill/>
        </p:spPr>
        <p:txBody>
          <a:bodyPr wrap="square" rtlCol="0">
            <a:spAutoFit/>
          </a:bodyPr>
          <a:lstStyle/>
          <a:p>
            <a:r>
              <a:rPr lang="pl-PL" sz="3200" b="1" i="0" dirty="0">
                <a:effectLst/>
                <a:latin typeface="Calibri" panose="020F0502020204030204" pitchFamily="34" charset="0"/>
                <a:cs typeface="Calibri" panose="020F0502020204030204" pitchFamily="34" charset="0"/>
              </a:rPr>
              <a:t>	</a:t>
            </a:r>
            <a:r>
              <a:rPr lang="pl-PL" sz="3200" b="1" dirty="0" err="1">
                <a:latin typeface="Calibri" panose="020F0502020204030204" pitchFamily="34" charset="0"/>
                <a:cs typeface="Calibri" panose="020F0502020204030204" pitchFamily="34" charset="0"/>
              </a:rPr>
              <a:t>Fortunately</a:t>
            </a:r>
            <a:r>
              <a:rPr lang="pl-PL" sz="3200" b="1" dirty="0">
                <a:latin typeface="Calibri" panose="020F0502020204030204" pitchFamily="34" charset="0"/>
                <a:cs typeface="Calibri" panose="020F0502020204030204" pitchFamily="34" charset="0"/>
              </a:rPr>
              <a:t>, </a:t>
            </a:r>
            <a:r>
              <a:rPr lang="pl-PL" sz="3200" b="1" dirty="0" err="1">
                <a:latin typeface="Calibri" panose="020F0502020204030204" pitchFamily="34" charset="0"/>
                <a:cs typeface="Calibri" panose="020F0502020204030204" pitchFamily="34" charset="0"/>
              </a:rPr>
              <a:t>such</a:t>
            </a:r>
            <a:r>
              <a:rPr lang="pl-PL" sz="3200" b="1" dirty="0">
                <a:latin typeface="Calibri" panose="020F0502020204030204" pitchFamily="34" charset="0"/>
                <a:cs typeface="Calibri" panose="020F0502020204030204" pitchFamily="34" charset="0"/>
              </a:rPr>
              <a:t> </a:t>
            </a:r>
            <a:r>
              <a:rPr lang="pl-PL" sz="3200" b="1" dirty="0" err="1">
                <a:latin typeface="Calibri" panose="020F0502020204030204" pitchFamily="34" charset="0"/>
                <a:cs typeface="Calibri" panose="020F0502020204030204" pitchFamily="34" charset="0"/>
              </a:rPr>
              <a:t>cases</a:t>
            </a:r>
            <a:r>
              <a:rPr lang="pl-PL" sz="3200" b="1" dirty="0">
                <a:latin typeface="Calibri" panose="020F0502020204030204" pitchFamily="34" charset="0"/>
                <a:cs typeface="Calibri" panose="020F0502020204030204" pitchFamily="34" charset="0"/>
              </a:rPr>
              <a:t> </a:t>
            </a:r>
            <a:r>
              <a:rPr lang="pl-PL" sz="3200" b="1" dirty="0" err="1">
                <a:latin typeface="Calibri" panose="020F0502020204030204" pitchFamily="34" charset="0"/>
                <a:cs typeface="Calibri" panose="020F0502020204030204" pitchFamily="34" charset="0"/>
              </a:rPr>
              <a:t>rarely</a:t>
            </a:r>
            <a:r>
              <a:rPr lang="pl-PL" sz="3200" b="1" dirty="0">
                <a:latin typeface="Calibri" panose="020F0502020204030204" pitchFamily="34" charset="0"/>
                <a:cs typeface="Calibri" panose="020F0502020204030204" pitchFamily="34" charset="0"/>
              </a:rPr>
              <a:t> </a:t>
            </a:r>
            <a:r>
              <a:rPr lang="pl-PL" sz="3200" b="1" dirty="0" err="1">
                <a:latin typeface="Calibri" panose="020F0502020204030204" pitchFamily="34" charset="0"/>
                <a:cs typeface="Calibri" panose="020F0502020204030204" pitchFamily="34" charset="0"/>
              </a:rPr>
              <a:t>occur</a:t>
            </a:r>
            <a:r>
              <a:rPr lang="pl-PL" sz="3200" b="1" dirty="0">
                <a:latin typeface="Calibri" panose="020F0502020204030204" pitchFamily="34" charset="0"/>
                <a:cs typeface="Calibri" panose="020F0502020204030204" pitchFamily="34" charset="0"/>
              </a:rPr>
              <a:t>.</a:t>
            </a:r>
            <a:r>
              <a:rPr lang="en-US" sz="3200" b="1" i="0" dirty="0">
                <a:effectLst/>
                <a:latin typeface="Calibri" panose="020F0502020204030204" pitchFamily="34" charset="0"/>
                <a:cs typeface="Calibri" panose="020F0502020204030204" pitchFamily="34" charset="0"/>
              </a:rPr>
              <a:t> </a:t>
            </a:r>
            <a:r>
              <a:rPr lang="pl-PL" sz="3200" b="1" dirty="0">
                <a:latin typeface="Calibri" panose="020F0502020204030204" pitchFamily="34" charset="0"/>
                <a:cs typeface="Calibri" panose="020F0502020204030204" pitchFamily="34" charset="0"/>
              </a:rPr>
              <a:t>W</a:t>
            </a:r>
            <a:r>
              <a:rPr lang="en-US" sz="3200" b="1" i="0" dirty="0">
                <a:effectLst/>
                <a:latin typeface="Calibri" panose="020F0502020204030204" pitchFamily="34" charset="0"/>
                <a:cs typeface="Calibri" panose="020F0502020204030204" pitchFamily="34" charset="0"/>
              </a:rPr>
              <a:t>e have always tried to </a:t>
            </a:r>
            <a:r>
              <a:rPr lang="en-US" sz="3200" b="1" i="0" dirty="0">
                <a:solidFill>
                  <a:schemeClr val="accent1"/>
                </a:solidFill>
                <a:effectLst/>
                <a:latin typeface="Calibri" panose="020F0502020204030204" pitchFamily="34" charset="0"/>
                <a:cs typeface="Calibri" panose="020F0502020204030204" pitchFamily="34" charset="0"/>
              </a:rPr>
              <a:t>ensure</a:t>
            </a:r>
            <a:r>
              <a:rPr lang="en-US" sz="3200" b="1" i="0" dirty="0">
                <a:effectLst/>
                <a:latin typeface="Calibri" panose="020F0502020204030204" pitchFamily="34" charset="0"/>
                <a:cs typeface="Calibri" panose="020F0502020204030204" pitchFamily="34" charset="0"/>
              </a:rPr>
              <a:t> that there are no </a:t>
            </a:r>
            <a:r>
              <a:rPr lang="en-US" sz="3200" b="1" i="0" dirty="0">
                <a:solidFill>
                  <a:schemeClr val="accent1"/>
                </a:solidFill>
                <a:effectLst/>
                <a:latin typeface="Calibri" panose="020F0502020204030204" pitchFamily="34" charset="0"/>
                <a:cs typeface="Calibri" panose="020F0502020204030204" pitchFamily="34" charset="0"/>
              </a:rPr>
              <a:t>conflicts</a:t>
            </a:r>
            <a:r>
              <a:rPr lang="en-US" sz="3200" b="1" i="0" dirty="0">
                <a:effectLst/>
                <a:latin typeface="Calibri" panose="020F0502020204030204" pitchFamily="34" charset="0"/>
                <a:cs typeface="Calibri" panose="020F0502020204030204" pitchFamily="34" charset="0"/>
              </a:rPr>
              <a:t> in our school. They are </a:t>
            </a:r>
            <a:r>
              <a:rPr lang="en-US" sz="3200" b="1" i="0" dirty="0">
                <a:solidFill>
                  <a:schemeClr val="accent1"/>
                </a:solidFill>
                <a:effectLst/>
                <a:latin typeface="Calibri" panose="020F0502020204030204" pitchFamily="34" charset="0"/>
                <a:cs typeface="Calibri" panose="020F0502020204030204" pitchFamily="34" charset="0"/>
              </a:rPr>
              <a:t>unnecessary</a:t>
            </a:r>
            <a:r>
              <a:rPr lang="en-US" sz="3200" b="1" i="0" dirty="0">
                <a:effectLst/>
                <a:latin typeface="Calibri" panose="020F0502020204030204" pitchFamily="34" charset="0"/>
                <a:cs typeface="Calibri" panose="020F0502020204030204" pitchFamily="34" charset="0"/>
              </a:rPr>
              <a:t> and destroy our </a:t>
            </a:r>
            <a:r>
              <a:rPr lang="en-US" sz="3200" b="1" i="0" dirty="0">
                <a:solidFill>
                  <a:schemeClr val="accent1"/>
                </a:solidFill>
                <a:effectLst/>
                <a:latin typeface="Calibri" panose="020F0502020204030204" pitchFamily="34" charset="0"/>
                <a:cs typeface="Calibri" panose="020F0502020204030204" pitchFamily="34" charset="0"/>
              </a:rPr>
              <a:t>school atmosphere</a:t>
            </a:r>
            <a:r>
              <a:rPr lang="en-US" sz="3200" b="1" i="0" dirty="0">
                <a:effectLst/>
                <a:latin typeface="Calibri" panose="020F0502020204030204" pitchFamily="34" charset="0"/>
                <a:cs typeface="Calibri" panose="020F0502020204030204" pitchFamily="34" charset="0"/>
              </a:rPr>
              <a:t>. And even if such conflicts occur, we quickly try to resolve them and bring about an </a:t>
            </a:r>
            <a:r>
              <a:rPr lang="en-US" sz="3200" b="1" i="0" dirty="0">
                <a:solidFill>
                  <a:schemeClr val="accent1"/>
                </a:solidFill>
                <a:effectLst/>
                <a:latin typeface="Calibri" panose="020F0502020204030204" pitchFamily="34" charset="0"/>
                <a:cs typeface="Calibri" panose="020F0502020204030204" pitchFamily="34" charset="0"/>
              </a:rPr>
              <a:t>agreement</a:t>
            </a:r>
            <a:r>
              <a:rPr lang="en-US" sz="3200" b="0" i="0" dirty="0">
                <a:solidFill>
                  <a:srgbClr val="DCDDDE"/>
                </a:solidFill>
                <a:effectLst/>
                <a:latin typeface="Calibri" panose="020F0502020204030204" pitchFamily="34" charset="0"/>
                <a:cs typeface="Calibri" panose="020F0502020204030204" pitchFamily="34" charset="0"/>
              </a:rPr>
              <a:t>.</a:t>
            </a:r>
            <a:endParaRPr lang="pl-PL"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49757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a:extLst>
              <a:ext uri="{FF2B5EF4-FFF2-40B4-BE49-F238E27FC236}">
                <a16:creationId xmlns:a16="http://schemas.microsoft.com/office/drawing/2014/main" xmlns="" id="{9D95C8A3-884B-4134-909A-004BDB35F2AF}"/>
              </a:ext>
            </a:extLst>
          </p:cNvPr>
          <p:cNvPicPr>
            <a:picLocks noChangeAspect="1"/>
          </p:cNvPicPr>
          <p:nvPr/>
        </p:nvPicPr>
        <p:blipFill>
          <a:blip r:embed="rId2"/>
          <a:stretch>
            <a:fillRect/>
          </a:stretch>
        </p:blipFill>
        <p:spPr>
          <a:xfrm>
            <a:off x="1" y="-641497"/>
            <a:ext cx="12191998" cy="7971583"/>
          </a:xfrm>
          <a:prstGeom prst="rect">
            <a:avLst/>
          </a:prstGeom>
        </p:spPr>
      </p:pic>
      <p:sp>
        <p:nvSpPr>
          <p:cNvPr id="7" name="pole tekstowe 6">
            <a:extLst>
              <a:ext uri="{FF2B5EF4-FFF2-40B4-BE49-F238E27FC236}">
                <a16:creationId xmlns:a16="http://schemas.microsoft.com/office/drawing/2014/main" xmlns="" id="{F3658456-6736-4367-B624-4298680C4C7A}"/>
              </a:ext>
            </a:extLst>
          </p:cNvPr>
          <p:cNvSpPr txBox="1"/>
          <p:nvPr/>
        </p:nvSpPr>
        <p:spPr>
          <a:xfrm>
            <a:off x="1" y="1698041"/>
            <a:ext cx="12191997" cy="3539430"/>
          </a:xfrm>
          <a:prstGeom prst="rect">
            <a:avLst/>
          </a:prstGeom>
          <a:noFill/>
        </p:spPr>
        <p:txBody>
          <a:bodyPr wrap="square">
            <a:spAutoFit/>
          </a:bodyPr>
          <a:lstStyle/>
          <a:p>
            <a:r>
              <a:rPr lang="pl-PL" sz="3200" b="1" i="0" dirty="0">
                <a:effectLst/>
                <a:latin typeface="Calibri" panose="020F0502020204030204" pitchFamily="34" charset="0"/>
                <a:cs typeface="Calibri" panose="020F0502020204030204" pitchFamily="34" charset="0"/>
              </a:rPr>
              <a:t>	</a:t>
            </a:r>
            <a:r>
              <a:rPr lang="en-US" sz="3200" b="1" i="0" dirty="0">
                <a:effectLst/>
                <a:latin typeface="Calibri" panose="020F0502020204030204" pitchFamily="34" charset="0"/>
                <a:cs typeface="Calibri" panose="020F0502020204030204" pitchFamily="34" charset="0"/>
              </a:rPr>
              <a:t>Of course</a:t>
            </a:r>
            <a:r>
              <a:rPr lang="pl-PL" sz="3200" b="1" i="0" dirty="0">
                <a:effectLst/>
                <a:latin typeface="Calibri" panose="020F0502020204030204" pitchFamily="34" charset="0"/>
                <a:cs typeface="Calibri" panose="020F0502020204030204" pitchFamily="34" charset="0"/>
              </a:rPr>
              <a:t>!</a:t>
            </a:r>
            <a:r>
              <a:rPr lang="en-US" sz="3200" b="1" i="0" dirty="0">
                <a:effectLst/>
                <a:latin typeface="Calibri" panose="020F0502020204030204" pitchFamily="34" charset="0"/>
                <a:cs typeface="Calibri" panose="020F0502020204030204" pitchFamily="34" charset="0"/>
              </a:rPr>
              <a:t> </a:t>
            </a:r>
            <a:r>
              <a:rPr lang="pl-PL" sz="3200" b="1" dirty="0" err="1">
                <a:latin typeface="Calibri" panose="020F0502020204030204" pitchFamily="34" charset="0"/>
                <a:cs typeface="Calibri" panose="020F0502020204030204" pitchFamily="34" charset="0"/>
              </a:rPr>
              <a:t>Everyone</a:t>
            </a:r>
            <a:r>
              <a:rPr lang="pl-PL" sz="3200" b="1" dirty="0">
                <a:latin typeface="Calibri" panose="020F0502020204030204" pitchFamily="34" charset="0"/>
                <a:cs typeface="Calibri" panose="020F0502020204030204" pitchFamily="34" charset="0"/>
              </a:rPr>
              <a:t> in </a:t>
            </a:r>
            <a:r>
              <a:rPr lang="pl-PL" sz="3200" b="1" dirty="0" err="1">
                <a:latin typeface="Calibri" panose="020F0502020204030204" pitchFamily="34" charset="0"/>
                <a:cs typeface="Calibri" panose="020F0502020204030204" pitchFamily="34" charset="0"/>
              </a:rPr>
              <a:t>our</a:t>
            </a:r>
            <a:r>
              <a:rPr lang="pl-PL" sz="3200" b="1" dirty="0">
                <a:latin typeface="Calibri" panose="020F0502020204030204" pitchFamily="34" charset="0"/>
                <a:cs typeface="Calibri" panose="020F0502020204030204" pitchFamily="34" charset="0"/>
              </a:rPr>
              <a:t> </a:t>
            </a:r>
            <a:r>
              <a:rPr lang="pl-PL" sz="3200" b="1" dirty="0" err="1">
                <a:latin typeface="Calibri" panose="020F0502020204030204" pitchFamily="34" charset="0"/>
                <a:cs typeface="Calibri" panose="020F0502020204030204" pitchFamily="34" charset="0"/>
              </a:rPr>
              <a:t>school</a:t>
            </a:r>
            <a:r>
              <a:rPr lang="pl-PL" sz="3200" b="1" dirty="0">
                <a:latin typeface="Calibri" panose="020F0502020204030204" pitchFamily="34" charset="0"/>
                <a:cs typeface="Calibri" panose="020F0502020204030204" pitchFamily="34" charset="0"/>
              </a:rPr>
              <a:t> </a:t>
            </a:r>
            <a:r>
              <a:rPr lang="pl-PL" sz="3200" b="1" dirty="0" err="1">
                <a:latin typeface="Calibri" panose="020F0502020204030204" pitchFamily="34" charset="0"/>
                <a:cs typeface="Calibri" panose="020F0502020204030204" pitchFamily="34" charset="0"/>
              </a:rPr>
              <a:t>contributes</a:t>
            </a:r>
            <a:r>
              <a:rPr lang="pl-PL" sz="3200" b="1" dirty="0">
                <a:latin typeface="Calibri" panose="020F0502020204030204" pitchFamily="34" charset="0"/>
                <a:cs typeface="Calibri" panose="020F0502020204030204" pitchFamily="34" charset="0"/>
              </a:rPr>
              <a:t> to </a:t>
            </a:r>
            <a:r>
              <a:rPr lang="pl-PL" sz="3200" b="1" dirty="0" err="1">
                <a:latin typeface="Calibri" panose="020F0502020204030204" pitchFamily="34" charset="0"/>
                <a:cs typeface="Calibri" panose="020F0502020204030204" pitchFamily="34" charset="0"/>
              </a:rPr>
              <a:t>its</a:t>
            </a:r>
            <a:r>
              <a:rPr lang="pl-PL" sz="3200" b="1" dirty="0">
                <a:latin typeface="Calibri" panose="020F0502020204030204" pitchFamily="34" charset="0"/>
                <a:cs typeface="Calibri" panose="020F0502020204030204" pitchFamily="34" charset="0"/>
              </a:rPr>
              <a:t> </a:t>
            </a:r>
            <a:r>
              <a:rPr lang="pl-PL" sz="3200" b="1" dirty="0" err="1">
                <a:latin typeface="Calibri" panose="020F0502020204030204" pitchFamily="34" charset="0"/>
                <a:cs typeface="Calibri" panose="020F0502020204030204" pitchFamily="34" charset="0"/>
              </a:rPr>
              <a:t>unique</a:t>
            </a:r>
            <a:r>
              <a:rPr lang="pl-PL" sz="3200" b="1" dirty="0">
                <a:latin typeface="Calibri" panose="020F0502020204030204" pitchFamily="34" charset="0"/>
                <a:cs typeface="Calibri" panose="020F0502020204030204" pitchFamily="34" charset="0"/>
              </a:rPr>
              <a:t> and student-</a:t>
            </a:r>
            <a:r>
              <a:rPr lang="pl-PL" sz="3200" b="1" dirty="0" err="1">
                <a:latin typeface="Calibri" panose="020F0502020204030204" pitchFamily="34" charset="0"/>
                <a:cs typeface="Calibri" panose="020F0502020204030204" pitchFamily="34" charset="0"/>
              </a:rPr>
              <a:t>friendly</a:t>
            </a:r>
            <a:r>
              <a:rPr lang="pl-PL" sz="3200" b="1" dirty="0">
                <a:latin typeface="Calibri" panose="020F0502020204030204" pitchFamily="34" charset="0"/>
                <a:cs typeface="Calibri" panose="020F0502020204030204" pitchFamily="34" charset="0"/>
              </a:rPr>
              <a:t> </a:t>
            </a:r>
            <a:r>
              <a:rPr lang="pl-PL" sz="3200" b="1" dirty="0" err="1">
                <a:latin typeface="Calibri" panose="020F0502020204030204" pitchFamily="34" charset="0"/>
                <a:cs typeface="Calibri" panose="020F0502020204030204" pitchFamily="34" charset="0"/>
              </a:rPr>
              <a:t>atmosphere</a:t>
            </a:r>
            <a:r>
              <a:rPr lang="en-US" sz="3200" b="1" i="0" dirty="0">
                <a:effectLst/>
                <a:latin typeface="Calibri" panose="020F0502020204030204" pitchFamily="34" charset="0"/>
                <a:cs typeface="Calibri" panose="020F0502020204030204" pitchFamily="34" charset="0"/>
              </a:rPr>
              <a:t>. We organize </a:t>
            </a:r>
            <a:r>
              <a:rPr lang="en-US" sz="3200" b="1" i="0" dirty="0">
                <a:solidFill>
                  <a:schemeClr val="accent1"/>
                </a:solidFill>
                <a:effectLst/>
                <a:latin typeface="Calibri" panose="020F0502020204030204" pitchFamily="34" charset="0"/>
                <a:cs typeface="Calibri" panose="020F0502020204030204" pitchFamily="34" charset="0"/>
              </a:rPr>
              <a:t>integration meetings </a:t>
            </a:r>
            <a:r>
              <a:rPr lang="en-US" sz="3200" b="1" i="0" dirty="0">
                <a:effectLst/>
                <a:latin typeface="Calibri" panose="020F0502020204030204" pitchFamily="34" charset="0"/>
                <a:cs typeface="Calibri" panose="020F0502020204030204" pitchFamily="34" charset="0"/>
              </a:rPr>
              <a:t>between students to get them better </a:t>
            </a:r>
            <a:r>
              <a:rPr lang="en-US" sz="3200" b="1" i="0" dirty="0">
                <a:solidFill>
                  <a:schemeClr val="accent1"/>
                </a:solidFill>
                <a:effectLst/>
                <a:latin typeface="Calibri" panose="020F0502020204030204" pitchFamily="34" charset="0"/>
                <a:cs typeface="Calibri" panose="020F0502020204030204" pitchFamily="34" charset="0"/>
              </a:rPr>
              <a:t>acquainted</a:t>
            </a:r>
            <a:r>
              <a:rPr lang="en-US" sz="3200" b="1" i="0" dirty="0">
                <a:effectLst/>
                <a:latin typeface="Calibri" panose="020F0502020204030204" pitchFamily="34" charset="0"/>
                <a:cs typeface="Calibri" panose="020F0502020204030204" pitchFamily="34" charset="0"/>
              </a:rPr>
              <a:t> with each other. We also try to teach to show them that </a:t>
            </a:r>
            <a:r>
              <a:rPr lang="en-US" sz="3200" b="1" i="0" dirty="0">
                <a:solidFill>
                  <a:schemeClr val="accent1"/>
                </a:solidFill>
                <a:effectLst/>
                <a:latin typeface="Calibri" panose="020F0502020204030204" pitchFamily="34" charset="0"/>
                <a:cs typeface="Calibri" panose="020F0502020204030204" pitchFamily="34" charset="0"/>
              </a:rPr>
              <a:t>consent</a:t>
            </a:r>
            <a:r>
              <a:rPr lang="en-US" sz="3200" b="1" i="0" dirty="0">
                <a:effectLst/>
                <a:latin typeface="Calibri" panose="020F0502020204030204" pitchFamily="34" charset="0"/>
                <a:cs typeface="Calibri" panose="020F0502020204030204" pitchFamily="34" charset="0"/>
              </a:rPr>
              <a:t> can always do the most, and even the greatest </a:t>
            </a:r>
            <a:r>
              <a:rPr lang="en-US" sz="3200" b="1" i="0" dirty="0">
                <a:solidFill>
                  <a:schemeClr val="accent1"/>
                </a:solidFill>
                <a:effectLst/>
                <a:latin typeface="Calibri" panose="020F0502020204030204" pitchFamily="34" charset="0"/>
                <a:cs typeface="Calibri" panose="020F0502020204030204" pitchFamily="34" charset="0"/>
              </a:rPr>
              <a:t>conflicts</a:t>
            </a:r>
            <a:r>
              <a:rPr lang="en-US" sz="3200" b="1" i="0" dirty="0">
                <a:effectLst/>
                <a:latin typeface="Calibri" panose="020F0502020204030204" pitchFamily="34" charset="0"/>
                <a:cs typeface="Calibri" panose="020F0502020204030204" pitchFamily="34" charset="0"/>
              </a:rPr>
              <a:t> can be resolved without the use of force. All you need is good will and willingness to act. Our school combines all these </a:t>
            </a:r>
            <a:r>
              <a:rPr lang="en-US" sz="3200" b="1" i="0" dirty="0">
                <a:solidFill>
                  <a:schemeClr val="accent1"/>
                </a:solidFill>
                <a:effectLst/>
                <a:latin typeface="Calibri" panose="020F0502020204030204" pitchFamily="34" charset="0"/>
                <a:cs typeface="Calibri" panose="020F0502020204030204" pitchFamily="34" charset="0"/>
              </a:rPr>
              <a:t>features</a:t>
            </a:r>
            <a:r>
              <a:rPr lang="pl-PL" sz="3200" b="1" i="0" dirty="0">
                <a:effectLst/>
                <a:latin typeface="Calibri" panose="020F0502020204030204" pitchFamily="34" charset="0"/>
                <a:cs typeface="Calibri" panose="020F0502020204030204" pitchFamily="34" charset="0"/>
              </a:rPr>
              <a:t>.</a:t>
            </a:r>
            <a:endParaRPr lang="pl-PL" sz="3200" b="1" dirty="0">
              <a:latin typeface="Calibri" panose="020F0502020204030204" pitchFamily="34" charset="0"/>
              <a:cs typeface="Calibri" panose="020F0502020204030204" pitchFamily="34" charset="0"/>
            </a:endParaRPr>
          </a:p>
        </p:txBody>
      </p:sp>
      <p:sp>
        <p:nvSpPr>
          <p:cNvPr id="8" name="pole tekstowe 7">
            <a:extLst>
              <a:ext uri="{FF2B5EF4-FFF2-40B4-BE49-F238E27FC236}">
                <a16:creationId xmlns:a16="http://schemas.microsoft.com/office/drawing/2014/main" xmlns="" id="{0A951ADF-016F-4DFC-B95A-7156D2FE0A18}"/>
              </a:ext>
            </a:extLst>
          </p:cNvPr>
          <p:cNvSpPr txBox="1"/>
          <p:nvPr/>
        </p:nvSpPr>
        <p:spPr>
          <a:xfrm>
            <a:off x="0" y="439179"/>
            <a:ext cx="12192000" cy="707886"/>
          </a:xfrm>
          <a:prstGeom prst="rect">
            <a:avLst/>
          </a:prstGeom>
          <a:noFill/>
        </p:spPr>
        <p:txBody>
          <a:bodyPr wrap="square">
            <a:spAutoFit/>
          </a:bodyPr>
          <a:lstStyle/>
          <a:p>
            <a:pPr algn="ctr"/>
            <a:r>
              <a:rPr lang="en-US" sz="4000" b="1" noProof="1">
                <a:effectLst>
                  <a:glow rad="101600">
                    <a:schemeClr val="accent2">
                      <a:lumMod val="60000"/>
                      <a:lumOff val="40000"/>
                      <a:alpha val="60000"/>
                    </a:schemeClr>
                  </a:glow>
                </a:effectLst>
              </a:rPr>
              <a:t>Is our school student-friendly? </a:t>
            </a:r>
            <a:endParaRPr lang="pl-PL" sz="4000" dirty="0">
              <a:effectLst>
                <a:glow rad="101600">
                  <a:schemeClr val="accent2">
                    <a:lumMod val="60000"/>
                    <a:lumOff val="40000"/>
                    <a:alpha val="60000"/>
                  </a:schemeClr>
                </a:glow>
              </a:effectLst>
            </a:endParaRPr>
          </a:p>
        </p:txBody>
      </p:sp>
    </p:spTree>
    <p:extLst>
      <p:ext uri="{BB962C8B-B14F-4D97-AF65-F5344CB8AC3E}">
        <p14:creationId xmlns:p14="http://schemas.microsoft.com/office/powerpoint/2010/main" val="19713100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xmlns="" id="{A0680F29-745F-430F-8629-49BA9252BE36}"/>
              </a:ext>
            </a:extLst>
          </p:cNvPr>
          <p:cNvPicPr>
            <a:picLocks noChangeAspect="1"/>
          </p:cNvPicPr>
          <p:nvPr/>
        </p:nvPicPr>
        <p:blipFill>
          <a:blip r:embed="rId4"/>
          <a:stretch>
            <a:fillRect/>
          </a:stretch>
        </p:blipFill>
        <p:spPr>
          <a:xfrm>
            <a:off x="0" y="-762000"/>
            <a:ext cx="12192000" cy="7620000"/>
          </a:xfrm>
          <a:prstGeom prst="rect">
            <a:avLst/>
          </a:prstGeom>
        </p:spPr>
      </p:pic>
      <p:sp>
        <p:nvSpPr>
          <p:cNvPr id="2" name="Tytuł 1">
            <a:extLst>
              <a:ext uri="{FF2B5EF4-FFF2-40B4-BE49-F238E27FC236}">
                <a16:creationId xmlns:a16="http://schemas.microsoft.com/office/drawing/2014/main" xmlns="" id="{74080833-6B30-404E-B0FA-39D7DC4B1616}"/>
              </a:ext>
            </a:extLst>
          </p:cNvPr>
          <p:cNvSpPr>
            <a:spLocks noGrp="1"/>
          </p:cNvSpPr>
          <p:nvPr>
            <p:ph type="ctrTitle"/>
          </p:nvPr>
        </p:nvSpPr>
        <p:spPr>
          <a:xfrm>
            <a:off x="176213" y="342909"/>
            <a:ext cx="11839574" cy="2428842"/>
          </a:xfrm>
        </p:spPr>
        <p:txBody>
          <a:bodyPr rtlCol="0">
            <a:noAutofit/>
          </a:bodyPr>
          <a:lstStyle/>
          <a:p>
            <a:pPr algn="l" rtl="0"/>
            <a:r>
              <a:rPr lang="pl-PL" sz="6600" b="1" noProof="1">
                <a:effectLst>
                  <a:glow rad="63500">
                    <a:schemeClr val="accent2">
                      <a:satMod val="175000"/>
                      <a:alpha val="40000"/>
                    </a:schemeClr>
                  </a:glow>
                  <a:outerShdw blurRad="28575" dist="31750" dir="13200000" algn="tl" rotWithShape="0">
                    <a:srgbClr val="000000">
                      <a:alpha val="25000"/>
                    </a:srgbClr>
                  </a:outerShdw>
                </a:effectLst>
              </a:rPr>
              <a:t>Thank you </a:t>
            </a:r>
            <a:r>
              <a:rPr lang="pl-PL" sz="6600" b="1" noProof="1"/>
              <a:t/>
            </a:r>
            <a:br>
              <a:rPr lang="pl-PL" sz="6600" b="1" noProof="1"/>
            </a:br>
            <a:r>
              <a:rPr lang="pl-PL" sz="6600" noProof="1">
                <a:solidFill>
                  <a:schemeClr val="tx1"/>
                </a:solidFill>
                <a:effectLst>
                  <a:glow rad="63500">
                    <a:schemeClr val="accent2">
                      <a:satMod val="175000"/>
                      <a:alpha val="40000"/>
                    </a:schemeClr>
                  </a:glow>
                  <a:outerShdw blurRad="28575" dist="31750" dir="13200000" algn="tl" rotWithShape="0">
                    <a:srgbClr val="000000">
                      <a:alpha val="25000"/>
                    </a:srgbClr>
                  </a:outerShdw>
                </a:effectLst>
              </a:rPr>
              <a:t>for your involvement!</a:t>
            </a:r>
          </a:p>
        </p:txBody>
      </p:sp>
      <p:sp>
        <p:nvSpPr>
          <p:cNvPr id="4" name="Podtytuł 3">
            <a:extLst>
              <a:ext uri="{FF2B5EF4-FFF2-40B4-BE49-F238E27FC236}">
                <a16:creationId xmlns:a16="http://schemas.microsoft.com/office/drawing/2014/main" xmlns="" id="{D49C5163-C20C-4544-B7B1-4C17B8DBE161}"/>
              </a:ext>
            </a:extLst>
          </p:cNvPr>
          <p:cNvSpPr>
            <a:spLocks noGrp="1"/>
          </p:cNvSpPr>
          <p:nvPr>
            <p:ph type="subTitle" idx="1"/>
          </p:nvPr>
        </p:nvSpPr>
        <p:spPr>
          <a:xfrm>
            <a:off x="176213" y="6286491"/>
            <a:ext cx="8676222" cy="571509"/>
          </a:xfrm>
        </p:spPr>
        <p:txBody>
          <a:bodyPr rtlCol="0">
            <a:normAutofit/>
          </a:bodyPr>
          <a:lstStyle/>
          <a:p>
            <a:pPr algn="l" rtl="0"/>
            <a:r>
              <a:rPr lang="pl-PL" noProof="1"/>
              <a:t>Prepared by VILO students and coordinating teacher.</a:t>
            </a:r>
          </a:p>
        </p:txBody>
      </p:sp>
    </p:spTree>
    <p:extLst>
      <p:ext uri="{BB962C8B-B14F-4D97-AF65-F5344CB8AC3E}">
        <p14:creationId xmlns:p14="http://schemas.microsoft.com/office/powerpoint/2010/main" val="538061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zawartości 5">
            <a:extLst>
              <a:ext uri="{FF2B5EF4-FFF2-40B4-BE49-F238E27FC236}">
                <a16:creationId xmlns:a16="http://schemas.microsoft.com/office/drawing/2014/main" xmlns="" id="{A1BA457C-3D80-43E7-8FE8-7B25B3B10FF6}"/>
              </a:ext>
            </a:extLst>
          </p:cNvPr>
          <p:cNvSpPr>
            <a:spLocks noGrp="1"/>
          </p:cNvSpPr>
          <p:nvPr>
            <p:ph idx="1"/>
          </p:nvPr>
        </p:nvSpPr>
        <p:spPr>
          <a:xfrm>
            <a:off x="478731" y="1623340"/>
            <a:ext cx="5083728" cy="4562912"/>
          </a:xfrm>
        </p:spPr>
        <p:txBody>
          <a:bodyPr>
            <a:noAutofit/>
          </a:bodyPr>
          <a:lstStyle/>
          <a:p>
            <a:pPr marL="0" indent="0" algn="just">
              <a:buNone/>
            </a:pPr>
            <a:r>
              <a:rPr lang="pl-PL" sz="3200" b="1" i="0" dirty="0">
                <a:effectLst/>
                <a:latin typeface="Calibri" panose="020F0502020204030204" pitchFamily="34" charset="0"/>
                <a:cs typeface="Calibri" panose="020F0502020204030204" pitchFamily="34" charset="0"/>
              </a:rPr>
              <a:t>	</a:t>
            </a:r>
            <a:r>
              <a:rPr lang="en-US" sz="3200" b="1" i="0" dirty="0">
                <a:solidFill>
                  <a:schemeClr val="accent1"/>
                </a:solidFill>
                <a:effectLst/>
                <a:latin typeface="Calibri" panose="020F0502020204030204" pitchFamily="34" charset="0"/>
                <a:cs typeface="Calibri" panose="020F0502020204030204" pitchFamily="34" charset="0"/>
              </a:rPr>
              <a:t>B</a:t>
            </a:r>
            <a:r>
              <a:rPr lang="en-US" sz="2200" b="1" i="0" dirty="0">
                <a:solidFill>
                  <a:schemeClr val="accent1"/>
                </a:solidFill>
                <a:effectLst/>
                <a:latin typeface="Calibri" panose="020F0502020204030204" pitchFamily="34" charset="0"/>
                <a:cs typeface="Calibri" panose="020F0502020204030204" pitchFamily="34" charset="0"/>
              </a:rPr>
              <a:t>ullying</a:t>
            </a:r>
            <a:r>
              <a:rPr lang="en-US" sz="2200" b="1" i="0" dirty="0">
                <a:effectLst/>
                <a:latin typeface="Calibri" panose="020F0502020204030204" pitchFamily="34" charset="0"/>
                <a:cs typeface="Calibri" panose="020F0502020204030204" pitchFamily="34" charset="0"/>
              </a:rPr>
              <a:t> is systematically and chronically inflicting physical hurt and/or psychological distress on another. </a:t>
            </a:r>
            <a:r>
              <a:rPr lang="en-US" sz="2200" b="1" i="0" dirty="0">
                <a:solidFill>
                  <a:schemeClr val="accent1"/>
                </a:solidFill>
                <a:effectLst/>
                <a:latin typeface="Calibri" panose="020F0502020204030204" pitchFamily="34" charset="0"/>
                <a:cs typeface="Calibri" panose="020F0502020204030204" pitchFamily="34" charset="0"/>
              </a:rPr>
              <a:t>Bullying</a:t>
            </a:r>
            <a:r>
              <a:rPr lang="en-US" sz="2200" b="1" i="0" dirty="0">
                <a:effectLst/>
                <a:latin typeface="Calibri" panose="020F0502020204030204" pitchFamily="34" charset="0"/>
                <a:cs typeface="Calibri" panose="020F0502020204030204" pitchFamily="34" charset="0"/>
              </a:rPr>
              <a:t> can be physical, verbal or social. </a:t>
            </a:r>
            <a:r>
              <a:rPr lang="pl-PL" sz="2200" b="1" i="0" dirty="0">
                <a:effectLst/>
                <a:latin typeface="Calibri" panose="020F0502020204030204" pitchFamily="34" charset="0"/>
                <a:cs typeface="Calibri" panose="020F0502020204030204" pitchFamily="34" charset="0"/>
              </a:rPr>
              <a:t>It </a:t>
            </a:r>
            <a:r>
              <a:rPr lang="en-US" sz="2200" b="1" i="0" dirty="0">
                <a:effectLst/>
                <a:latin typeface="Calibri" panose="020F0502020204030204" pitchFamily="34" charset="0"/>
                <a:cs typeface="Calibri" panose="020F0502020204030204" pitchFamily="34" charset="0"/>
              </a:rPr>
              <a:t>is not just child’s play, but a </a:t>
            </a:r>
            <a:r>
              <a:rPr lang="en-US" sz="2200" b="1" i="0" dirty="0">
                <a:solidFill>
                  <a:schemeClr val="accent1"/>
                </a:solidFill>
                <a:effectLst/>
                <a:latin typeface="Calibri" panose="020F0502020204030204" pitchFamily="34" charset="0"/>
                <a:cs typeface="Calibri" panose="020F0502020204030204" pitchFamily="34" charset="0"/>
              </a:rPr>
              <a:t>frightening experience</a:t>
            </a:r>
            <a:r>
              <a:rPr lang="en-US" sz="2200" b="1" i="0" dirty="0">
                <a:effectLst/>
                <a:latin typeface="Calibri" panose="020F0502020204030204" pitchFamily="34" charset="0"/>
                <a:cs typeface="Calibri" panose="020F0502020204030204" pitchFamily="34" charset="0"/>
              </a:rPr>
              <a:t> many students face every day. It can be as direct as teasing, hitting, threatening, destruction of property or forcing someone to do something against their will, or as indirect as in rumors, exclusion, or manipulation. </a:t>
            </a:r>
            <a:r>
              <a:rPr lang="en-US" sz="2200" b="1" i="0" dirty="0">
                <a:solidFill>
                  <a:schemeClr val="accent1"/>
                </a:solidFill>
                <a:effectLst/>
                <a:latin typeface="Calibri" panose="020F0502020204030204" pitchFamily="34" charset="0"/>
                <a:cs typeface="Calibri" panose="020F0502020204030204" pitchFamily="34" charset="0"/>
              </a:rPr>
              <a:t>Bullying</a:t>
            </a:r>
            <a:r>
              <a:rPr lang="en-US" sz="2200" b="1" i="0" dirty="0">
                <a:effectLst/>
                <a:latin typeface="Calibri" panose="020F0502020204030204" pitchFamily="34" charset="0"/>
                <a:cs typeface="Calibri" panose="020F0502020204030204" pitchFamily="34" charset="0"/>
              </a:rPr>
              <a:t> involves a real or perceived </a:t>
            </a:r>
            <a:r>
              <a:rPr lang="en-US" sz="2200" b="1" i="0" dirty="0">
                <a:solidFill>
                  <a:schemeClr val="accent1"/>
                </a:solidFill>
                <a:effectLst/>
                <a:latin typeface="Calibri" panose="020F0502020204030204" pitchFamily="34" charset="0"/>
                <a:cs typeface="Calibri" panose="020F0502020204030204" pitchFamily="34" charset="0"/>
              </a:rPr>
              <a:t>power imbalance</a:t>
            </a:r>
            <a:r>
              <a:rPr lang="en-US" sz="2200" b="1" i="0" dirty="0">
                <a:effectLst/>
                <a:latin typeface="Calibri" panose="020F0502020204030204" pitchFamily="34" charset="0"/>
                <a:cs typeface="Calibri" panose="020F0502020204030204" pitchFamily="34" charset="0"/>
              </a:rPr>
              <a:t> between the one who bullies and their target.</a:t>
            </a:r>
            <a:endParaRPr lang="pl-PL" sz="2200" b="1" dirty="0">
              <a:latin typeface="Calibri" panose="020F0502020204030204" pitchFamily="34" charset="0"/>
              <a:cs typeface="Calibri" panose="020F0502020204030204" pitchFamily="34" charset="0"/>
            </a:endParaRPr>
          </a:p>
        </p:txBody>
      </p:sp>
      <p:pic>
        <p:nvPicPr>
          <p:cNvPr id="4" name="Obraz 3">
            <a:extLst>
              <a:ext uri="{FF2B5EF4-FFF2-40B4-BE49-F238E27FC236}">
                <a16:creationId xmlns:a16="http://schemas.microsoft.com/office/drawing/2014/main" xmlns="" id="{4CA1B425-0DC3-46F2-B56C-AD5332BC2D65}"/>
              </a:ext>
            </a:extLst>
          </p:cNvPr>
          <p:cNvPicPr>
            <a:picLocks noChangeAspect="1"/>
          </p:cNvPicPr>
          <p:nvPr/>
        </p:nvPicPr>
        <p:blipFill>
          <a:blip r:embed="rId2"/>
          <a:stretch>
            <a:fillRect/>
          </a:stretch>
        </p:blipFill>
        <p:spPr>
          <a:xfrm>
            <a:off x="5861109" y="1623340"/>
            <a:ext cx="5852160" cy="3901440"/>
          </a:xfrm>
          <a:prstGeom prst="rect">
            <a:avLst/>
          </a:prstGeom>
          <a:ln>
            <a:noFill/>
          </a:ln>
          <a:effectLst>
            <a:outerShdw blurRad="190500" algn="tl" rotWithShape="0">
              <a:srgbClr val="000000">
                <a:alpha val="70000"/>
              </a:srgbClr>
            </a:outerShdw>
          </a:effectLst>
        </p:spPr>
      </p:pic>
      <p:sp>
        <p:nvSpPr>
          <p:cNvPr id="8" name="pole tekstowe 7">
            <a:extLst>
              <a:ext uri="{FF2B5EF4-FFF2-40B4-BE49-F238E27FC236}">
                <a16:creationId xmlns:a16="http://schemas.microsoft.com/office/drawing/2014/main" xmlns="" id="{BBCE46F0-E170-42AD-8F7B-677A5015FF3D}"/>
              </a:ext>
            </a:extLst>
          </p:cNvPr>
          <p:cNvSpPr txBox="1"/>
          <p:nvPr/>
        </p:nvSpPr>
        <p:spPr>
          <a:xfrm>
            <a:off x="0" y="699961"/>
            <a:ext cx="5861109" cy="707886"/>
          </a:xfrm>
          <a:prstGeom prst="rect">
            <a:avLst/>
          </a:prstGeom>
          <a:noFill/>
        </p:spPr>
        <p:txBody>
          <a:bodyPr wrap="square">
            <a:spAutoFit/>
          </a:bodyPr>
          <a:lstStyle/>
          <a:p>
            <a:pPr algn="ctr"/>
            <a:r>
              <a:rPr lang="pl-PL" sz="4000" b="1" noProof="1"/>
              <a:t>What is </a:t>
            </a:r>
            <a:r>
              <a:rPr lang="pl-PL" sz="4000" b="1" noProof="1">
                <a:solidFill>
                  <a:schemeClr val="accent1"/>
                </a:solidFill>
              </a:rPr>
              <a:t>bullying?</a:t>
            </a:r>
            <a:endParaRPr lang="pl-PL" sz="4000" dirty="0">
              <a:solidFill>
                <a:schemeClr val="accent1"/>
              </a:solidFill>
            </a:endParaRPr>
          </a:p>
        </p:txBody>
      </p:sp>
    </p:spTree>
    <p:extLst>
      <p:ext uri="{BB962C8B-B14F-4D97-AF65-F5344CB8AC3E}">
        <p14:creationId xmlns:p14="http://schemas.microsoft.com/office/powerpoint/2010/main" val="509418619"/>
      </p:ext>
    </p:extLst>
  </p:cSld>
  <p:clrMapOvr>
    <a:masterClrMapping/>
  </p:clrMapOvr>
  <mc:AlternateContent xmlns:mc="http://schemas.openxmlformats.org/markup-compatibility/2006" xmlns:p14="http://schemas.microsoft.com/office/powerpoint/2010/main">
    <mc:Choice Requires="p14">
      <p:transition spd="slow" p14:dur="2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xmlns="" id="{AE8BCDCC-895D-4CA5-A252-F41D4EEE9208}"/>
              </a:ext>
            </a:extLst>
          </p:cNvPr>
          <p:cNvSpPr>
            <a:spLocks noGrp="1"/>
          </p:cNvSpPr>
          <p:nvPr>
            <p:ph idx="1"/>
          </p:nvPr>
        </p:nvSpPr>
        <p:spPr>
          <a:xfrm>
            <a:off x="1141413" y="3255940"/>
            <a:ext cx="9905998" cy="3124201"/>
          </a:xfrm>
        </p:spPr>
        <p:txBody>
          <a:bodyPr>
            <a:normAutofit/>
          </a:bodyPr>
          <a:lstStyle/>
          <a:p>
            <a:pPr marL="0" indent="0" algn="just">
              <a:buNone/>
            </a:pPr>
            <a:r>
              <a:rPr lang="pl-PL" sz="3200" b="1" i="0" dirty="0">
                <a:effectLst/>
                <a:latin typeface="Calibri" panose="020F0502020204030204" pitchFamily="34" charset="0"/>
                <a:cs typeface="Calibri" panose="020F0502020204030204" pitchFamily="34" charset="0"/>
              </a:rPr>
              <a:t>	</a:t>
            </a:r>
            <a:r>
              <a:rPr lang="en-US" sz="3200" b="1" i="0" dirty="0">
                <a:solidFill>
                  <a:schemeClr val="accent1"/>
                </a:solidFill>
                <a:effectLst/>
                <a:latin typeface="Calibri" panose="020F0502020204030204" pitchFamily="34" charset="0"/>
                <a:cs typeface="Calibri" panose="020F0502020204030204" pitchFamily="34" charset="0"/>
              </a:rPr>
              <a:t>C</a:t>
            </a:r>
            <a:r>
              <a:rPr lang="en-US" sz="2200" b="1" i="0" dirty="0">
                <a:solidFill>
                  <a:schemeClr val="accent1"/>
                </a:solidFill>
                <a:effectLst/>
                <a:latin typeface="Calibri" panose="020F0502020204030204" pitchFamily="34" charset="0"/>
                <a:cs typeface="Calibri" panose="020F0502020204030204" pitchFamily="34" charset="0"/>
              </a:rPr>
              <a:t>yberbullying</a:t>
            </a:r>
            <a:r>
              <a:rPr lang="en-US" sz="2200" b="1" i="0" dirty="0">
                <a:effectLst/>
                <a:latin typeface="Calibri" panose="020F0502020204030204" pitchFamily="34" charset="0"/>
                <a:cs typeface="Calibri" panose="020F0502020204030204" pitchFamily="34" charset="0"/>
              </a:rPr>
              <a:t> is bullying that takes place over digital devices like cell phones, computers, and tablets. </a:t>
            </a:r>
            <a:r>
              <a:rPr lang="en-US" sz="2200" b="1" i="0" dirty="0">
                <a:solidFill>
                  <a:schemeClr val="accent1"/>
                </a:solidFill>
                <a:effectLst/>
                <a:latin typeface="Calibri" panose="020F0502020204030204" pitchFamily="34" charset="0"/>
                <a:cs typeface="Calibri" panose="020F0502020204030204" pitchFamily="34" charset="0"/>
              </a:rPr>
              <a:t>Cyberbullying</a:t>
            </a:r>
            <a:r>
              <a:rPr lang="en-US" sz="2200" b="1" i="0" dirty="0">
                <a:effectLst/>
                <a:latin typeface="Calibri" panose="020F0502020204030204" pitchFamily="34" charset="0"/>
                <a:cs typeface="Calibri" panose="020F0502020204030204" pitchFamily="34" charset="0"/>
              </a:rPr>
              <a:t> can occur through SMS, Text, and apps, or online in social media, forums, or gaming where people can view, participate in, or share content. </a:t>
            </a:r>
            <a:r>
              <a:rPr lang="en-US" sz="2200" b="1" i="0" dirty="0">
                <a:solidFill>
                  <a:schemeClr val="accent1"/>
                </a:solidFill>
                <a:effectLst/>
                <a:latin typeface="Calibri" panose="020F0502020204030204" pitchFamily="34" charset="0"/>
                <a:cs typeface="Calibri" panose="020F0502020204030204" pitchFamily="34" charset="0"/>
              </a:rPr>
              <a:t>Cyberbullying</a:t>
            </a:r>
            <a:r>
              <a:rPr lang="en-US" sz="2200" b="1" i="0" dirty="0">
                <a:effectLst/>
                <a:latin typeface="Calibri" panose="020F0502020204030204" pitchFamily="34" charset="0"/>
                <a:cs typeface="Calibri" panose="020F0502020204030204" pitchFamily="34" charset="0"/>
              </a:rPr>
              <a:t> includes sending, posting, or sharing negative, harmful, false, or mean content about someone else. It can include sharing personal or private information about someone else causing </a:t>
            </a:r>
            <a:r>
              <a:rPr lang="en-US" sz="2200" b="1" i="0" dirty="0">
                <a:solidFill>
                  <a:schemeClr val="accent1"/>
                </a:solidFill>
                <a:effectLst/>
                <a:latin typeface="Calibri" panose="020F0502020204030204" pitchFamily="34" charset="0"/>
                <a:cs typeface="Calibri" panose="020F0502020204030204" pitchFamily="34" charset="0"/>
              </a:rPr>
              <a:t>embarrassment or humiliation</a:t>
            </a:r>
            <a:r>
              <a:rPr lang="en-US" sz="2200" b="1" i="0" dirty="0">
                <a:effectLst/>
                <a:latin typeface="Calibri" panose="020F0502020204030204" pitchFamily="34" charset="0"/>
                <a:cs typeface="Calibri" panose="020F0502020204030204" pitchFamily="34" charset="0"/>
              </a:rPr>
              <a:t>. Some </a:t>
            </a:r>
            <a:r>
              <a:rPr lang="en-US" sz="2200" b="1" i="0" dirty="0">
                <a:solidFill>
                  <a:schemeClr val="accent1"/>
                </a:solidFill>
                <a:effectLst/>
                <a:latin typeface="Calibri" panose="020F0502020204030204" pitchFamily="34" charset="0"/>
                <a:cs typeface="Calibri" panose="020F0502020204030204" pitchFamily="34" charset="0"/>
              </a:rPr>
              <a:t>cyberbullying</a:t>
            </a:r>
            <a:r>
              <a:rPr lang="en-US" sz="2200" b="1" i="0" dirty="0">
                <a:effectLst/>
                <a:latin typeface="Calibri" panose="020F0502020204030204" pitchFamily="34" charset="0"/>
                <a:cs typeface="Calibri" panose="020F0502020204030204" pitchFamily="34" charset="0"/>
              </a:rPr>
              <a:t> crosses the line into unlawful or criminal behavior</a:t>
            </a:r>
            <a:r>
              <a:rPr lang="en-US" sz="2200" b="1" i="0" dirty="0">
                <a:effectLst/>
                <a:latin typeface="Source Sans Pro Web"/>
              </a:rPr>
              <a:t>.</a:t>
            </a:r>
            <a:endParaRPr lang="pl-PL" sz="2200" b="1" dirty="0"/>
          </a:p>
        </p:txBody>
      </p:sp>
      <p:pic>
        <p:nvPicPr>
          <p:cNvPr id="5" name="Obraz 4">
            <a:extLst>
              <a:ext uri="{FF2B5EF4-FFF2-40B4-BE49-F238E27FC236}">
                <a16:creationId xmlns:a16="http://schemas.microsoft.com/office/drawing/2014/main" xmlns="" id="{D17E43A3-4EA7-4468-9A1A-ABAA2A6CC556}"/>
              </a:ext>
            </a:extLst>
          </p:cNvPr>
          <p:cNvPicPr>
            <a:picLocks noChangeAspect="1"/>
          </p:cNvPicPr>
          <p:nvPr/>
        </p:nvPicPr>
        <p:blipFill>
          <a:blip r:embed="rId2"/>
          <a:stretch>
            <a:fillRect/>
          </a:stretch>
        </p:blipFill>
        <p:spPr>
          <a:xfrm>
            <a:off x="5991267" y="296099"/>
            <a:ext cx="5056144" cy="3052120"/>
          </a:xfrm>
          <a:prstGeom prst="rect">
            <a:avLst/>
          </a:prstGeom>
          <a:effectLst>
            <a:glow rad="228600">
              <a:schemeClr val="accent6">
                <a:satMod val="175000"/>
                <a:alpha val="40000"/>
              </a:schemeClr>
            </a:glow>
          </a:effectLst>
        </p:spPr>
      </p:pic>
      <p:sp>
        <p:nvSpPr>
          <p:cNvPr id="7" name="pole tekstowe 6">
            <a:extLst>
              <a:ext uri="{FF2B5EF4-FFF2-40B4-BE49-F238E27FC236}">
                <a16:creationId xmlns:a16="http://schemas.microsoft.com/office/drawing/2014/main" xmlns="" id="{1DBC98AE-A746-4A57-B929-D24DD7686B75}"/>
              </a:ext>
            </a:extLst>
          </p:cNvPr>
          <p:cNvSpPr txBox="1"/>
          <p:nvPr/>
        </p:nvSpPr>
        <p:spPr>
          <a:xfrm>
            <a:off x="252877" y="1068160"/>
            <a:ext cx="5908647" cy="1323439"/>
          </a:xfrm>
          <a:prstGeom prst="rect">
            <a:avLst/>
          </a:prstGeom>
          <a:noFill/>
        </p:spPr>
        <p:txBody>
          <a:bodyPr wrap="square">
            <a:spAutoFit/>
          </a:bodyPr>
          <a:lstStyle/>
          <a:p>
            <a:pPr algn="ctr"/>
            <a:r>
              <a:rPr lang="pl-PL" sz="4000" b="1" noProof="1"/>
              <a:t>What is </a:t>
            </a:r>
          </a:p>
          <a:p>
            <a:pPr algn="ctr"/>
            <a:r>
              <a:rPr lang="pl-PL" sz="4000" b="1" noProof="1">
                <a:solidFill>
                  <a:schemeClr val="accent1"/>
                </a:solidFill>
              </a:rPr>
              <a:t>Cyberbullying?</a:t>
            </a:r>
            <a:endParaRPr lang="pl-PL" sz="4000" dirty="0">
              <a:solidFill>
                <a:schemeClr val="accent1"/>
              </a:solidFill>
            </a:endParaRPr>
          </a:p>
        </p:txBody>
      </p:sp>
    </p:spTree>
    <p:extLst>
      <p:ext uri="{BB962C8B-B14F-4D97-AF65-F5344CB8AC3E}">
        <p14:creationId xmlns:p14="http://schemas.microsoft.com/office/powerpoint/2010/main" val="305276700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rostokąt 23">
            <a:extLst>
              <a:ext uri="{FF2B5EF4-FFF2-40B4-BE49-F238E27FC236}">
                <a16:creationId xmlns:a16="http://schemas.microsoft.com/office/drawing/2014/main" xmlns="" id="{61532C30-4EE6-4FEB-8EC0-D6CA760283D6}"/>
              </a:ext>
            </a:extLst>
          </p:cNvPr>
          <p:cNvSpPr/>
          <p:nvPr/>
        </p:nvSpPr>
        <p:spPr>
          <a:xfrm>
            <a:off x="6811861" y="0"/>
            <a:ext cx="5380139"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3" name="Obraz 12">
            <a:extLst>
              <a:ext uri="{FF2B5EF4-FFF2-40B4-BE49-F238E27FC236}">
                <a16:creationId xmlns:a16="http://schemas.microsoft.com/office/drawing/2014/main" xmlns="" id="{1A0B3B93-2B83-481C-8DB6-04F0E9DF1517}"/>
              </a:ext>
            </a:extLst>
          </p:cNvPr>
          <p:cNvPicPr>
            <a:picLocks noChangeAspect="1"/>
          </p:cNvPicPr>
          <p:nvPr/>
        </p:nvPicPr>
        <p:blipFill>
          <a:blip r:embed="rId2"/>
          <a:stretch>
            <a:fillRect/>
          </a:stretch>
        </p:blipFill>
        <p:spPr>
          <a:xfrm>
            <a:off x="7046257" y="173146"/>
            <a:ext cx="4883782" cy="3255854"/>
          </a:xfrm>
          <a:prstGeom prst="rect">
            <a:avLst/>
          </a:prstGeom>
          <a:ln>
            <a:noFill/>
          </a:ln>
          <a:effectLst>
            <a:outerShdw blurRad="190500" algn="tl" rotWithShape="0">
              <a:srgbClr val="000000">
                <a:alpha val="70000"/>
              </a:srgbClr>
            </a:outerShdw>
          </a:effectLst>
        </p:spPr>
      </p:pic>
      <p:pic>
        <p:nvPicPr>
          <p:cNvPr id="21" name="Obraz 20">
            <a:extLst>
              <a:ext uri="{FF2B5EF4-FFF2-40B4-BE49-F238E27FC236}">
                <a16:creationId xmlns:a16="http://schemas.microsoft.com/office/drawing/2014/main" xmlns="" id="{BE68477D-1C0A-405A-8280-54B203390F30}"/>
              </a:ext>
            </a:extLst>
          </p:cNvPr>
          <p:cNvPicPr>
            <a:picLocks noChangeAspect="1"/>
          </p:cNvPicPr>
          <p:nvPr/>
        </p:nvPicPr>
        <p:blipFill>
          <a:blip r:embed="rId3"/>
          <a:stretch>
            <a:fillRect/>
          </a:stretch>
        </p:blipFill>
        <p:spPr>
          <a:xfrm>
            <a:off x="9528503" y="3527852"/>
            <a:ext cx="2390662" cy="3052184"/>
          </a:xfrm>
          <a:prstGeom prst="rect">
            <a:avLst/>
          </a:prstGeom>
          <a:ln>
            <a:noFill/>
          </a:ln>
          <a:effectLst>
            <a:outerShdw blurRad="190500" algn="tl" rotWithShape="0">
              <a:srgbClr val="000000">
                <a:alpha val="70000"/>
              </a:srgbClr>
            </a:outerShdw>
          </a:effectLst>
        </p:spPr>
      </p:pic>
      <p:pic>
        <p:nvPicPr>
          <p:cNvPr id="26" name="Obraz 25">
            <a:extLst>
              <a:ext uri="{FF2B5EF4-FFF2-40B4-BE49-F238E27FC236}">
                <a16:creationId xmlns:a16="http://schemas.microsoft.com/office/drawing/2014/main" xmlns="" id="{E1AF5732-72F3-41EB-8040-3F32F1E770E1}"/>
              </a:ext>
            </a:extLst>
          </p:cNvPr>
          <p:cNvPicPr>
            <a:picLocks noChangeAspect="1"/>
          </p:cNvPicPr>
          <p:nvPr/>
        </p:nvPicPr>
        <p:blipFill>
          <a:blip r:embed="rId4"/>
          <a:stretch>
            <a:fillRect/>
          </a:stretch>
        </p:blipFill>
        <p:spPr>
          <a:xfrm>
            <a:off x="7046257" y="3527852"/>
            <a:ext cx="2350308" cy="3052184"/>
          </a:xfrm>
          <a:prstGeom prst="rect">
            <a:avLst/>
          </a:prstGeom>
          <a:ln>
            <a:noFill/>
          </a:ln>
          <a:effectLst>
            <a:outerShdw blurRad="190500" algn="tl" rotWithShape="0">
              <a:srgbClr val="000000">
                <a:alpha val="70000"/>
              </a:srgbClr>
            </a:outerShdw>
          </a:effectLst>
        </p:spPr>
      </p:pic>
      <p:sp>
        <p:nvSpPr>
          <p:cNvPr id="28" name="pole tekstowe 27">
            <a:extLst>
              <a:ext uri="{FF2B5EF4-FFF2-40B4-BE49-F238E27FC236}">
                <a16:creationId xmlns:a16="http://schemas.microsoft.com/office/drawing/2014/main" xmlns="" id="{E7D0014D-3E5A-46E1-B4BF-33FA9F851E6E}"/>
              </a:ext>
            </a:extLst>
          </p:cNvPr>
          <p:cNvSpPr txBox="1"/>
          <p:nvPr/>
        </p:nvSpPr>
        <p:spPr>
          <a:xfrm>
            <a:off x="697135" y="2736042"/>
            <a:ext cx="5721291" cy="3763146"/>
          </a:xfrm>
          <a:prstGeom prst="rect">
            <a:avLst/>
          </a:prstGeom>
          <a:noFill/>
        </p:spPr>
        <p:txBody>
          <a:bodyPr wrap="square">
            <a:spAutoFit/>
          </a:bodyPr>
          <a:lstStyle/>
          <a:p>
            <a:pPr lvl="0" algn="just">
              <a:lnSpc>
                <a:spcPct val="107000"/>
              </a:lnSpc>
              <a:spcAft>
                <a:spcPts val="800"/>
              </a:spcAft>
              <a:tabLst>
                <a:tab pos="457200" algn="l"/>
              </a:tabLst>
            </a:pPr>
            <a:r>
              <a:rPr lang="pl-PL" sz="3200" b="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a:effectLst/>
                <a:latin typeface="Calibri" panose="020F0502020204030204" pitchFamily="34" charset="0"/>
                <a:ea typeface="Calibri" panose="020F0502020204030204" pitchFamily="34" charset="0"/>
                <a:cs typeface="Times New Roman" panose="02020603050405020304" pitchFamily="18" charset="0"/>
              </a:rPr>
              <a:t>B</a:t>
            </a:r>
            <a:r>
              <a:rPr lang="en-US" sz="2400" b="1" dirty="0">
                <a:effectLst/>
                <a:latin typeface="Calibri" panose="020F0502020204030204" pitchFamily="34" charset="0"/>
                <a:ea typeface="Calibri" panose="020F0502020204030204" pitchFamily="34" charset="0"/>
                <a:cs typeface="Times New Roman" panose="02020603050405020304" pitchFamily="18" charset="0"/>
              </a:rPr>
              <a:t>ullying occurs during the school day and after school hours. It happens in the </a:t>
            </a:r>
            <a:r>
              <a:rPr lang="en-US" sz="24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school building</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in classrooms</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hallways</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bathrooms</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and in the </a:t>
            </a:r>
            <a:r>
              <a:rPr lang="en-US" sz="24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cafeteria</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on the </a:t>
            </a:r>
            <a:r>
              <a:rPr lang="en-US" sz="24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playground</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or other </a:t>
            </a:r>
            <a:r>
              <a:rPr lang="en-US" sz="24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outdoor common areas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on school grounds; and on the </a:t>
            </a:r>
            <a:r>
              <a:rPr lang="en-US" sz="24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bus</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or at the </a:t>
            </a:r>
            <a:r>
              <a:rPr lang="en-US" sz="24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bus stop</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It is important to note that bullying occurs most often in </a:t>
            </a:r>
            <a:r>
              <a:rPr lang="en-US" sz="24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areas where there is little or no adult supervision</a:t>
            </a:r>
            <a:r>
              <a:rPr lang="en-US" sz="2400" b="1" dirty="0">
                <a:effectLst/>
                <a:latin typeface="Calibri" panose="020F0502020204030204" pitchFamily="34" charset="0"/>
                <a:ea typeface="Calibri" panose="020F0502020204030204" pitchFamily="34" charset="0"/>
                <a:cs typeface="Times New Roman" panose="02020603050405020304" pitchFamily="18" charset="0"/>
              </a:rPr>
              <a:t>.</a:t>
            </a:r>
            <a:endParaRPr lang="pl-PL"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pole tekstowe 29">
            <a:extLst>
              <a:ext uri="{FF2B5EF4-FFF2-40B4-BE49-F238E27FC236}">
                <a16:creationId xmlns:a16="http://schemas.microsoft.com/office/drawing/2014/main" xmlns="" id="{DDDC259A-A7D9-479B-923F-8352DF66C200}"/>
              </a:ext>
            </a:extLst>
          </p:cNvPr>
          <p:cNvSpPr txBox="1"/>
          <p:nvPr/>
        </p:nvSpPr>
        <p:spPr>
          <a:xfrm>
            <a:off x="687899" y="817750"/>
            <a:ext cx="5654178" cy="1323439"/>
          </a:xfrm>
          <a:prstGeom prst="rect">
            <a:avLst/>
          </a:prstGeom>
          <a:noFill/>
        </p:spPr>
        <p:txBody>
          <a:bodyPr wrap="square">
            <a:spAutoFit/>
          </a:bodyPr>
          <a:lstStyle/>
          <a:p>
            <a:pPr algn="ctr"/>
            <a:r>
              <a:rPr lang="pl-PL" sz="4000" b="1" noProof="1">
                <a:effectLst>
                  <a:glow rad="63500">
                    <a:schemeClr val="accent4">
                      <a:satMod val="175000"/>
                      <a:alpha val="40000"/>
                    </a:schemeClr>
                  </a:glow>
                </a:effectLst>
              </a:rPr>
              <a:t>Where does </a:t>
            </a:r>
            <a:r>
              <a:rPr lang="pl-PL" sz="4000" b="1" noProof="1">
                <a:solidFill>
                  <a:schemeClr val="accent1"/>
                </a:solidFill>
                <a:effectLst>
                  <a:glow rad="63500">
                    <a:schemeClr val="accent4">
                      <a:satMod val="175000"/>
                      <a:alpha val="40000"/>
                    </a:schemeClr>
                  </a:glow>
                </a:effectLst>
              </a:rPr>
              <a:t>bullying</a:t>
            </a:r>
            <a:r>
              <a:rPr lang="pl-PL" sz="4000" b="1" noProof="1">
                <a:effectLst>
                  <a:glow rad="63500">
                    <a:schemeClr val="accent4">
                      <a:satMod val="175000"/>
                      <a:alpha val="40000"/>
                    </a:schemeClr>
                  </a:glow>
                </a:effectLst>
              </a:rPr>
              <a:t> take place?</a:t>
            </a:r>
            <a:endParaRPr lang="pl-PL" sz="4000" dirty="0">
              <a:effectLst>
                <a:glow rad="63500">
                  <a:schemeClr val="accent4">
                    <a:satMod val="175000"/>
                    <a:alpha val="40000"/>
                  </a:schemeClr>
                </a:glow>
              </a:effectLst>
            </a:endParaRPr>
          </a:p>
        </p:txBody>
      </p:sp>
    </p:spTree>
    <p:extLst>
      <p:ext uri="{BB962C8B-B14F-4D97-AF65-F5344CB8AC3E}">
        <p14:creationId xmlns:p14="http://schemas.microsoft.com/office/powerpoint/2010/main" val="44263047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5F3F6C66-D6D7-4A72-9928-967AEA400766}"/>
              </a:ext>
            </a:extLst>
          </p:cNvPr>
          <p:cNvSpPr>
            <a:spLocks noGrp="1"/>
          </p:cNvSpPr>
          <p:nvPr>
            <p:ph type="title"/>
          </p:nvPr>
        </p:nvSpPr>
        <p:spPr>
          <a:xfrm>
            <a:off x="7918534" y="372534"/>
            <a:ext cx="3985444" cy="5571065"/>
          </a:xfrm>
        </p:spPr>
        <p:txBody>
          <a:bodyPr rtlCol="0" anchor="ctr">
            <a:normAutofit/>
          </a:bodyPr>
          <a:lstStyle/>
          <a:p>
            <a:pPr rtl="0"/>
            <a:r>
              <a:rPr lang="pl-PL" b="1" noProof="1">
                <a:solidFill>
                  <a:schemeClr val="tx1"/>
                </a:solidFill>
                <a:effectLst/>
                <a:latin typeface="Calibri" panose="020F0502020204030204" pitchFamily="34" charset="0"/>
                <a:cs typeface="Calibri" panose="020F0502020204030204" pitchFamily="34" charset="0"/>
              </a:rPr>
              <a:t>Examples OF THINGS THAT STUDENT ARE mostly </a:t>
            </a:r>
            <a:r>
              <a:rPr lang="pl-PL" b="1" noProof="1">
                <a:effectLst/>
                <a:latin typeface="Calibri" panose="020F0502020204030204" pitchFamily="34" charset="0"/>
                <a:cs typeface="Calibri" panose="020F0502020204030204" pitchFamily="34" charset="0"/>
              </a:rPr>
              <a:t>BULLIED</a:t>
            </a:r>
            <a:r>
              <a:rPr lang="pl-PL" b="1" noProof="1">
                <a:solidFill>
                  <a:schemeClr val="tx1"/>
                </a:solidFill>
                <a:effectLst/>
                <a:latin typeface="Calibri" panose="020F0502020204030204" pitchFamily="34" charset="0"/>
                <a:cs typeface="Calibri" panose="020F0502020204030204" pitchFamily="34" charset="0"/>
              </a:rPr>
              <a:t> FOR </a:t>
            </a:r>
            <a:br>
              <a:rPr lang="pl-PL" b="1" noProof="1">
                <a:solidFill>
                  <a:schemeClr val="tx1"/>
                </a:solidFill>
                <a:effectLst/>
                <a:latin typeface="Calibri" panose="020F0502020204030204" pitchFamily="34" charset="0"/>
                <a:cs typeface="Calibri" panose="020F0502020204030204" pitchFamily="34" charset="0"/>
              </a:rPr>
            </a:br>
            <a:r>
              <a:rPr lang="pl-PL" b="1" noProof="1">
                <a:solidFill>
                  <a:schemeClr val="tx1"/>
                </a:solidFill>
                <a:effectLst/>
                <a:latin typeface="Calibri" panose="020F0502020204030204" pitchFamily="34" charset="0"/>
                <a:cs typeface="Calibri" panose="020F0502020204030204" pitchFamily="34" charset="0"/>
              </a:rPr>
              <a:t>(ACCORDING TO Nea survey)</a:t>
            </a:r>
            <a:endParaRPr lang="pl-PL" b="1" noProof="1">
              <a:solidFill>
                <a:schemeClr val="tx1"/>
              </a:solidFill>
              <a:latin typeface="Calibri" panose="020F0502020204030204" pitchFamily="34" charset="0"/>
              <a:cs typeface="Calibri" panose="020F0502020204030204" pitchFamily="34" charset="0"/>
            </a:endParaRPr>
          </a:p>
        </p:txBody>
      </p:sp>
      <p:sp>
        <p:nvSpPr>
          <p:cNvPr id="11" name="Prostokąt 10">
            <a:extLst>
              <a:ext uri="{FF2B5EF4-FFF2-40B4-BE49-F238E27FC236}">
                <a16:creationId xmlns:a16="http://schemas.microsoft.com/office/drawing/2014/main" xmlns="" id="{8FBC750A-B8E7-49A0-A00A-F72451271B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7532169"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13" name="Prostokąt 12">
            <a:extLst>
              <a:ext uri="{FF2B5EF4-FFF2-40B4-BE49-F238E27FC236}">
                <a16:creationId xmlns:a16="http://schemas.microsoft.com/office/drawing/2014/main" xmlns="" id="{544D0436-4FAC-43D1-9565-515BBE80D7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3908066"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dirty="0"/>
          </a:p>
        </p:txBody>
      </p:sp>
      <p:cxnSp>
        <p:nvCxnSpPr>
          <p:cNvPr id="15" name="Łącznik prosty 14">
            <a:extLst>
              <a:ext uri="{FF2B5EF4-FFF2-40B4-BE49-F238E27FC236}">
                <a16:creationId xmlns:a16="http://schemas.microsoft.com/office/drawing/2014/main" xmlns="" id="{9F82E424-AAF6-43AC-AC56-03BA23E0C93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rot="5400000">
            <a:off x="4150420" y="3429000"/>
            <a:ext cx="6858000" cy="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graphicFrame>
        <p:nvGraphicFramePr>
          <p:cNvPr id="6" name="Zawartość — symbol zastępczy 5" descr="wykres — symbol zastępczy">
            <a:extLst>
              <a:ext uri="{FF2B5EF4-FFF2-40B4-BE49-F238E27FC236}">
                <a16:creationId xmlns:a16="http://schemas.microsoft.com/office/drawing/2014/main" xmlns="" id="{4F8339CB-596F-46C7-A612-EA1CB5750EDB}"/>
              </a:ext>
            </a:extLst>
          </p:cNvPr>
          <p:cNvGraphicFramePr>
            <a:graphicFrameLocks noGrp="1"/>
          </p:cNvGraphicFramePr>
          <p:nvPr>
            <p:ph idx="1"/>
            <p:extLst>
              <p:ext uri="{D42A27DB-BD31-4B8C-83A1-F6EECF244321}">
                <p14:modId xmlns:p14="http://schemas.microsoft.com/office/powerpoint/2010/main" val="618655078"/>
              </p:ext>
            </p:extLst>
          </p:nvPr>
        </p:nvGraphicFramePr>
        <p:xfrm>
          <a:off x="643467" y="643467"/>
          <a:ext cx="6243992" cy="5571065"/>
        </p:xfrm>
        <a:graphic>
          <a:graphicData uri="http://schemas.openxmlformats.org/drawingml/2006/chart">
            <c:chart xmlns:c="http://schemas.openxmlformats.org/drawingml/2006/chart" xmlns:r="http://schemas.openxmlformats.org/officeDocument/2006/relationships" r:id="rId4"/>
          </a:graphicData>
        </a:graphic>
      </p:graphicFrame>
      <p:sp>
        <p:nvSpPr>
          <p:cNvPr id="7" name="pole tekstowe 6">
            <a:extLst>
              <a:ext uri="{FF2B5EF4-FFF2-40B4-BE49-F238E27FC236}">
                <a16:creationId xmlns:a16="http://schemas.microsoft.com/office/drawing/2014/main" xmlns="" id="{1190F2EF-068C-4D32-A02A-898D6171AACA}"/>
              </a:ext>
            </a:extLst>
          </p:cNvPr>
          <p:cNvSpPr txBox="1"/>
          <p:nvPr/>
        </p:nvSpPr>
        <p:spPr>
          <a:xfrm>
            <a:off x="6204155" y="6086168"/>
            <a:ext cx="184731" cy="369332"/>
          </a:xfrm>
          <a:prstGeom prst="rect">
            <a:avLst/>
          </a:prstGeom>
          <a:noFill/>
        </p:spPr>
        <p:txBody>
          <a:bodyPr wrap="none" rtlCol="0">
            <a:spAutoFit/>
          </a:bodyPr>
          <a:lstStyle/>
          <a:p>
            <a:endParaRPr lang="pl-PL" dirty="0"/>
          </a:p>
        </p:txBody>
      </p:sp>
    </p:spTree>
    <p:extLst>
      <p:ext uri="{BB962C8B-B14F-4D97-AF65-F5344CB8AC3E}">
        <p14:creationId xmlns:p14="http://schemas.microsoft.com/office/powerpoint/2010/main" val="1414933892"/>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a:extLst>
              <a:ext uri="{FF2B5EF4-FFF2-40B4-BE49-F238E27FC236}">
                <a16:creationId xmlns:a16="http://schemas.microsoft.com/office/drawing/2014/main" xmlns="" id="{B55F257A-F306-43B2-8B4E-27238D73BD07}"/>
              </a:ext>
            </a:extLst>
          </p:cNvPr>
          <p:cNvSpPr txBox="1"/>
          <p:nvPr/>
        </p:nvSpPr>
        <p:spPr>
          <a:xfrm>
            <a:off x="0" y="247910"/>
            <a:ext cx="12192000" cy="2800767"/>
          </a:xfrm>
          <a:prstGeom prst="rect">
            <a:avLst/>
          </a:prstGeom>
          <a:noFill/>
        </p:spPr>
        <p:txBody>
          <a:bodyPr wrap="square">
            <a:spAutoFit/>
          </a:bodyPr>
          <a:lstStyle/>
          <a:p>
            <a:pPr algn="ctr"/>
            <a:r>
              <a:rPr lang="pl-PL" sz="8800" b="1" noProof="1">
                <a:effectLst>
                  <a:glow rad="101600">
                    <a:schemeClr val="accent6">
                      <a:satMod val="175000"/>
                      <a:alpha val="40000"/>
                    </a:schemeClr>
                  </a:glow>
                </a:effectLst>
              </a:rPr>
              <a:t>Examples of bullying in schools</a:t>
            </a:r>
            <a:endParaRPr lang="pl-PL" sz="8800" dirty="0">
              <a:effectLst>
                <a:glow rad="101600">
                  <a:schemeClr val="accent6">
                    <a:satMod val="175000"/>
                    <a:alpha val="40000"/>
                  </a:schemeClr>
                </a:glow>
              </a:effectLst>
            </a:endParaRPr>
          </a:p>
        </p:txBody>
      </p:sp>
      <p:pic>
        <p:nvPicPr>
          <p:cNvPr id="3" name="Obraz 2">
            <a:extLst>
              <a:ext uri="{FF2B5EF4-FFF2-40B4-BE49-F238E27FC236}">
                <a16:creationId xmlns:a16="http://schemas.microsoft.com/office/drawing/2014/main" xmlns="" id="{767F4A22-7163-447A-AC99-82A8F5C4E31F}"/>
              </a:ext>
            </a:extLst>
          </p:cNvPr>
          <p:cNvPicPr>
            <a:picLocks noChangeAspect="1"/>
          </p:cNvPicPr>
          <p:nvPr/>
        </p:nvPicPr>
        <p:blipFill>
          <a:blip r:embed="rId2"/>
          <a:stretch>
            <a:fillRect/>
          </a:stretch>
        </p:blipFill>
        <p:spPr>
          <a:xfrm>
            <a:off x="8237990" y="3233234"/>
            <a:ext cx="3819786" cy="2547766"/>
          </a:xfrm>
          <a:prstGeom prst="rect">
            <a:avLst/>
          </a:prstGeom>
        </p:spPr>
      </p:pic>
      <p:pic>
        <p:nvPicPr>
          <p:cNvPr id="5" name="Obraz 4">
            <a:extLst>
              <a:ext uri="{FF2B5EF4-FFF2-40B4-BE49-F238E27FC236}">
                <a16:creationId xmlns:a16="http://schemas.microsoft.com/office/drawing/2014/main" xmlns="" id="{DF6894F3-AF3F-4A21-B427-2FFE64B843C6}"/>
              </a:ext>
            </a:extLst>
          </p:cNvPr>
          <p:cNvPicPr>
            <a:picLocks noChangeAspect="1"/>
          </p:cNvPicPr>
          <p:nvPr/>
        </p:nvPicPr>
        <p:blipFill>
          <a:blip r:embed="rId3"/>
          <a:stretch>
            <a:fillRect/>
          </a:stretch>
        </p:blipFill>
        <p:spPr>
          <a:xfrm>
            <a:off x="134224" y="3048677"/>
            <a:ext cx="3180826" cy="1908496"/>
          </a:xfrm>
          <a:prstGeom prst="rect">
            <a:avLst/>
          </a:prstGeom>
        </p:spPr>
      </p:pic>
      <p:pic>
        <p:nvPicPr>
          <p:cNvPr id="8" name="Obraz 7">
            <a:extLst>
              <a:ext uri="{FF2B5EF4-FFF2-40B4-BE49-F238E27FC236}">
                <a16:creationId xmlns:a16="http://schemas.microsoft.com/office/drawing/2014/main" xmlns="" id="{161DC144-9F88-439C-93E3-83BB3EC0A869}"/>
              </a:ext>
            </a:extLst>
          </p:cNvPr>
          <p:cNvPicPr>
            <a:picLocks noChangeAspect="1"/>
          </p:cNvPicPr>
          <p:nvPr/>
        </p:nvPicPr>
        <p:blipFill>
          <a:blip r:embed="rId4"/>
          <a:stretch>
            <a:fillRect/>
          </a:stretch>
        </p:blipFill>
        <p:spPr>
          <a:xfrm>
            <a:off x="3575807" y="3555154"/>
            <a:ext cx="4401426" cy="2929100"/>
          </a:xfrm>
          <a:prstGeom prst="rect">
            <a:avLst/>
          </a:prstGeom>
        </p:spPr>
      </p:pic>
    </p:spTree>
    <p:extLst>
      <p:ext uri="{BB962C8B-B14F-4D97-AF65-F5344CB8AC3E}">
        <p14:creationId xmlns:p14="http://schemas.microsoft.com/office/powerpoint/2010/main" val="33669995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xmlns="" id="{023EE72E-7D3F-4AEF-8D27-7C2689F69C43}"/>
              </a:ext>
            </a:extLst>
          </p:cNvPr>
          <p:cNvSpPr>
            <a:spLocks noGrp="1"/>
          </p:cNvSpPr>
          <p:nvPr>
            <p:ph type="ctrTitle"/>
          </p:nvPr>
        </p:nvSpPr>
        <p:spPr>
          <a:xfrm>
            <a:off x="1" y="1644243"/>
            <a:ext cx="5050172" cy="3569514"/>
          </a:xfrm>
        </p:spPr>
        <p:txBody>
          <a:bodyPr>
            <a:normAutofit/>
          </a:bodyPr>
          <a:lstStyle/>
          <a:p>
            <a:pPr algn="just" fontAlgn="base"/>
            <a:r>
              <a:rPr lang="en-US" sz="3200" b="1" i="0" dirty="0">
                <a:solidFill>
                  <a:schemeClr val="tx1"/>
                </a:solidFill>
                <a:effectLst/>
                <a:latin typeface="Calibri" panose="020F0502020204030204" pitchFamily="34" charset="0"/>
                <a:cs typeface="Calibri" panose="020F0502020204030204" pitchFamily="34" charset="0"/>
              </a:rPr>
              <a:t>A </a:t>
            </a:r>
            <a:r>
              <a:rPr lang="en-US" sz="3200" b="1" i="0" dirty="0">
                <a:effectLst/>
                <a:latin typeface="Calibri" panose="020F0502020204030204" pitchFamily="34" charset="0"/>
                <a:cs typeface="Calibri" panose="020F0502020204030204" pitchFamily="34" charset="0"/>
              </a:rPr>
              <a:t>child with autism </a:t>
            </a:r>
            <a:r>
              <a:rPr lang="en-US" sz="3200" b="1" i="0" dirty="0">
                <a:solidFill>
                  <a:schemeClr val="tx1"/>
                </a:solidFill>
                <a:effectLst/>
                <a:latin typeface="Calibri" panose="020F0502020204030204" pitchFamily="34" charset="0"/>
                <a:cs typeface="Calibri" panose="020F0502020204030204" pitchFamily="34" charset="0"/>
              </a:rPr>
              <a:t>spectrum disorder is often followed by a group of students who </a:t>
            </a:r>
            <a:r>
              <a:rPr lang="en-US" sz="3200" b="1" i="0" dirty="0">
                <a:effectLst/>
                <a:latin typeface="Calibri" panose="020F0502020204030204" pitchFamily="34" charset="0"/>
                <a:cs typeface="Calibri" panose="020F0502020204030204" pitchFamily="34" charset="0"/>
              </a:rPr>
              <a:t>imitate and mock him</a:t>
            </a:r>
            <a:r>
              <a:rPr lang="en-US" sz="3200" b="1" i="0" dirty="0">
                <a:solidFill>
                  <a:schemeClr val="tx1"/>
                </a:solidFill>
                <a:effectLst/>
                <a:latin typeface="Calibri" panose="020F0502020204030204" pitchFamily="34" charset="0"/>
                <a:cs typeface="Calibri" panose="020F0502020204030204" pitchFamily="34" charset="0"/>
              </a:rPr>
              <a:t>. </a:t>
            </a:r>
            <a:r>
              <a:rPr lang="pl-PL" sz="3200" b="1" dirty="0" err="1">
                <a:solidFill>
                  <a:schemeClr val="tx1"/>
                </a:solidFill>
                <a:effectLst/>
                <a:latin typeface="Calibri" panose="020F0502020204030204" pitchFamily="34" charset="0"/>
                <a:cs typeface="Calibri" panose="020F0502020204030204" pitchFamily="34" charset="0"/>
              </a:rPr>
              <a:t>Such</a:t>
            </a:r>
            <a:r>
              <a:rPr lang="pl-PL" sz="3200" b="1" dirty="0">
                <a:solidFill>
                  <a:schemeClr val="tx1"/>
                </a:solidFill>
                <a:effectLst/>
                <a:latin typeface="Calibri" panose="020F0502020204030204" pitchFamily="34" charset="0"/>
                <a:cs typeface="Calibri" panose="020F0502020204030204" pitchFamily="34" charset="0"/>
              </a:rPr>
              <a:t> a</a:t>
            </a:r>
            <a:r>
              <a:rPr lang="en-US" sz="3200" b="1" i="0" dirty="0">
                <a:solidFill>
                  <a:schemeClr val="tx1"/>
                </a:solidFill>
                <a:effectLst/>
                <a:latin typeface="Calibri" panose="020F0502020204030204" pitchFamily="34" charset="0"/>
                <a:cs typeface="Calibri" panose="020F0502020204030204" pitchFamily="34" charset="0"/>
              </a:rPr>
              <a:t> student becomes anxious.</a:t>
            </a:r>
          </a:p>
        </p:txBody>
      </p:sp>
      <p:pic>
        <p:nvPicPr>
          <p:cNvPr id="14" name="Obraz 13">
            <a:extLst>
              <a:ext uri="{FF2B5EF4-FFF2-40B4-BE49-F238E27FC236}">
                <a16:creationId xmlns:a16="http://schemas.microsoft.com/office/drawing/2014/main" xmlns="" id="{224A0920-9C85-4AB5-B196-597986ECEEC4}"/>
              </a:ext>
            </a:extLst>
          </p:cNvPr>
          <p:cNvPicPr>
            <a:picLocks noChangeAspect="1"/>
          </p:cNvPicPr>
          <p:nvPr/>
        </p:nvPicPr>
        <p:blipFill>
          <a:blip r:embed="rId2"/>
          <a:stretch>
            <a:fillRect/>
          </a:stretch>
        </p:blipFill>
        <p:spPr>
          <a:xfrm>
            <a:off x="5050173" y="1157681"/>
            <a:ext cx="6813958" cy="4542638"/>
          </a:xfrm>
          <a:prstGeom prst="rect">
            <a:avLst/>
          </a:prstGeom>
        </p:spPr>
      </p:pic>
    </p:spTree>
    <p:extLst>
      <p:ext uri="{BB962C8B-B14F-4D97-AF65-F5344CB8AC3E}">
        <p14:creationId xmlns:p14="http://schemas.microsoft.com/office/powerpoint/2010/main" val="17800066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73221530-134B-426C-8D23-FBCD4AAC7C58}"/>
              </a:ext>
            </a:extLst>
          </p:cNvPr>
          <p:cNvSpPr>
            <a:spLocks noGrp="1"/>
          </p:cNvSpPr>
          <p:nvPr>
            <p:ph type="title"/>
          </p:nvPr>
        </p:nvSpPr>
        <p:spPr>
          <a:xfrm>
            <a:off x="0" y="0"/>
            <a:ext cx="4689446" cy="6858000"/>
          </a:xfrm>
        </p:spPr>
        <p:txBody>
          <a:bodyPr>
            <a:normAutofit/>
          </a:bodyPr>
          <a:lstStyle/>
          <a:p>
            <a:pPr algn="just" fontAlgn="base"/>
            <a:r>
              <a:rPr lang="pl-PL" b="1" i="0" dirty="0" err="1">
                <a:solidFill>
                  <a:schemeClr val="tx1"/>
                </a:solidFill>
                <a:effectLst/>
                <a:latin typeface="Calibri" panose="020F0502020204030204" pitchFamily="34" charset="0"/>
                <a:cs typeface="Calibri" panose="020F0502020204030204" pitchFamily="34" charset="0"/>
              </a:rPr>
              <a:t>Bullies</a:t>
            </a:r>
            <a:r>
              <a:rPr lang="pl-PL" b="1" i="0" dirty="0">
                <a:solidFill>
                  <a:schemeClr val="tx1"/>
                </a:solidFill>
                <a:effectLst/>
                <a:latin typeface="Calibri" panose="020F0502020204030204" pitchFamily="34" charset="0"/>
                <a:cs typeface="Calibri" panose="020F0502020204030204" pitchFamily="34" charset="0"/>
              </a:rPr>
              <a:t> </a:t>
            </a:r>
            <a:r>
              <a:rPr lang="en-US" b="1" i="0" dirty="0">
                <a:solidFill>
                  <a:schemeClr val="tx1"/>
                </a:solidFill>
                <a:effectLst/>
                <a:latin typeface="Calibri" panose="020F0502020204030204" pitchFamily="34" charset="0"/>
                <a:cs typeface="Calibri" panose="020F0502020204030204" pitchFamily="34" charset="0"/>
              </a:rPr>
              <a:t>regularly </a:t>
            </a:r>
            <a:r>
              <a:rPr lang="pl-PL" b="1" dirty="0" err="1">
                <a:effectLst/>
                <a:latin typeface="Calibri" panose="020F0502020204030204" pitchFamily="34" charset="0"/>
                <a:cs typeface="Calibri" panose="020F0502020204030204" pitchFamily="34" charset="0"/>
              </a:rPr>
              <a:t>force</a:t>
            </a:r>
            <a:r>
              <a:rPr lang="en-US" b="1" i="0" dirty="0">
                <a:solidFill>
                  <a:schemeClr val="tx1"/>
                </a:solidFill>
                <a:effectLst/>
                <a:latin typeface="Calibri" panose="020F0502020204030204" pitchFamily="34" charset="0"/>
                <a:cs typeface="Calibri" panose="020F0502020204030204" pitchFamily="34" charset="0"/>
              </a:rPr>
              <a:t> a new student in school to give them his lunch. The</a:t>
            </a:r>
            <a:r>
              <a:rPr lang="pl-PL" b="1" i="0" dirty="0">
                <a:solidFill>
                  <a:schemeClr val="tx1"/>
                </a:solidFill>
                <a:effectLst/>
                <a:latin typeface="Calibri" panose="020F0502020204030204" pitchFamily="34" charset="0"/>
                <a:cs typeface="Calibri" panose="020F0502020204030204" pitchFamily="34" charset="0"/>
              </a:rPr>
              <a:t> </a:t>
            </a:r>
            <a:r>
              <a:rPr lang="pl-PL" b="1" i="0" dirty="0" err="1">
                <a:solidFill>
                  <a:schemeClr val="tx1"/>
                </a:solidFill>
                <a:effectLst/>
                <a:latin typeface="Calibri" panose="020F0502020204030204" pitchFamily="34" charset="0"/>
                <a:cs typeface="Calibri" panose="020F0502020204030204" pitchFamily="34" charset="0"/>
              </a:rPr>
              <a:t>bullied</a:t>
            </a:r>
            <a:r>
              <a:rPr lang="en-US" b="1" i="0" dirty="0">
                <a:solidFill>
                  <a:schemeClr val="tx1"/>
                </a:solidFill>
                <a:effectLst/>
                <a:latin typeface="Calibri" panose="020F0502020204030204" pitchFamily="34" charset="0"/>
                <a:cs typeface="Calibri" panose="020F0502020204030204" pitchFamily="34" charset="0"/>
              </a:rPr>
              <a:t> student</a:t>
            </a:r>
            <a:r>
              <a:rPr lang="pl-PL" b="1" i="0" dirty="0">
                <a:solidFill>
                  <a:schemeClr val="tx1"/>
                </a:solidFill>
                <a:effectLst/>
                <a:latin typeface="Calibri" panose="020F0502020204030204" pitchFamily="34" charset="0"/>
                <a:cs typeface="Calibri" panose="020F0502020204030204" pitchFamily="34" charset="0"/>
              </a:rPr>
              <a:t> </a:t>
            </a:r>
            <a:r>
              <a:rPr lang="en-US" b="1" i="0" dirty="0">
                <a:solidFill>
                  <a:schemeClr val="tx1"/>
                </a:solidFill>
                <a:effectLst/>
                <a:latin typeface="Calibri" panose="020F0502020204030204" pitchFamily="34" charset="0"/>
                <a:cs typeface="Calibri" panose="020F0502020204030204" pitchFamily="34" charset="0"/>
              </a:rPr>
              <a:t>does not report the situation</a:t>
            </a:r>
            <a:r>
              <a:rPr lang="pl-PL" b="1" i="0" dirty="0">
                <a:solidFill>
                  <a:schemeClr val="tx1"/>
                </a:solidFill>
                <a:effectLst/>
                <a:latin typeface="Calibri" panose="020F0502020204030204" pitchFamily="34" charset="0"/>
                <a:cs typeface="Calibri" panose="020F0502020204030204" pitchFamily="34" charset="0"/>
              </a:rPr>
              <a:t> </a:t>
            </a:r>
            <a:r>
              <a:rPr lang="pl-PL" b="1" i="0" dirty="0" err="1">
                <a:solidFill>
                  <a:schemeClr val="tx1"/>
                </a:solidFill>
                <a:effectLst/>
                <a:latin typeface="Calibri" panose="020F0502020204030204" pitchFamily="34" charset="0"/>
                <a:cs typeface="Calibri" panose="020F0502020204030204" pitchFamily="34" charset="0"/>
              </a:rPr>
              <a:t>because</a:t>
            </a:r>
            <a:r>
              <a:rPr lang="pl-PL" b="1" i="0" dirty="0">
                <a:solidFill>
                  <a:schemeClr val="tx1"/>
                </a:solidFill>
                <a:effectLst/>
                <a:latin typeface="Calibri" panose="020F0502020204030204" pitchFamily="34" charset="0"/>
                <a:cs typeface="Calibri" panose="020F0502020204030204" pitchFamily="34" charset="0"/>
              </a:rPr>
              <a:t> of the </a:t>
            </a:r>
            <a:r>
              <a:rPr lang="pl-PL" b="1" i="0" dirty="0" err="1">
                <a:solidFill>
                  <a:schemeClr val="tx1"/>
                </a:solidFill>
                <a:effectLst/>
                <a:latin typeface="Calibri" panose="020F0502020204030204" pitchFamily="34" charset="0"/>
                <a:cs typeface="Calibri" panose="020F0502020204030204" pitchFamily="34" charset="0"/>
              </a:rPr>
              <a:t>fear</a:t>
            </a:r>
            <a:r>
              <a:rPr lang="pl-PL" b="1" i="0" dirty="0">
                <a:solidFill>
                  <a:schemeClr val="tx1"/>
                </a:solidFill>
                <a:effectLst/>
                <a:latin typeface="Calibri" panose="020F0502020204030204" pitchFamily="34" charset="0"/>
                <a:cs typeface="Calibri" panose="020F0502020204030204" pitchFamily="34" charset="0"/>
              </a:rPr>
              <a:t> of</a:t>
            </a:r>
            <a:r>
              <a:rPr lang="en-US" b="1" i="0" dirty="0">
                <a:effectLst/>
                <a:latin typeface="Calibri" panose="020F0502020204030204" pitchFamily="34" charset="0"/>
                <a:cs typeface="Calibri" panose="020F0502020204030204" pitchFamily="34" charset="0"/>
              </a:rPr>
              <a:t> reprisals</a:t>
            </a:r>
            <a:r>
              <a:rPr lang="en-US" b="1" i="0" dirty="0">
                <a:solidFill>
                  <a:schemeClr val="tx1"/>
                </a:solidFill>
                <a:effectLst/>
                <a:latin typeface="Calibri" panose="020F0502020204030204" pitchFamily="34" charset="0"/>
                <a:cs typeface="Calibri" panose="020F0502020204030204" pitchFamily="34" charset="0"/>
              </a:rPr>
              <a:t>.</a:t>
            </a:r>
            <a:r>
              <a:rPr lang="en-US" b="0" i="0" dirty="0">
                <a:solidFill>
                  <a:srgbClr val="333333"/>
                </a:solidFill>
                <a:effectLst/>
                <a:latin typeface="Verdana" panose="020B0604030504040204" pitchFamily="34" charset="0"/>
              </a:rPr>
              <a:t/>
            </a:r>
            <a:br>
              <a:rPr lang="en-US" b="0" i="0" dirty="0">
                <a:solidFill>
                  <a:srgbClr val="333333"/>
                </a:solidFill>
                <a:effectLst/>
                <a:latin typeface="Verdana" panose="020B0604030504040204" pitchFamily="34" charset="0"/>
              </a:rPr>
            </a:br>
            <a:r>
              <a:rPr lang="en-US" dirty="0"/>
              <a:t/>
            </a:r>
            <a:br>
              <a:rPr lang="en-US" dirty="0"/>
            </a:br>
            <a:endParaRPr lang="pl-PL" dirty="0"/>
          </a:p>
        </p:txBody>
      </p:sp>
      <p:pic>
        <p:nvPicPr>
          <p:cNvPr id="5" name="Obraz 4">
            <a:extLst>
              <a:ext uri="{FF2B5EF4-FFF2-40B4-BE49-F238E27FC236}">
                <a16:creationId xmlns:a16="http://schemas.microsoft.com/office/drawing/2014/main" xmlns="" id="{962CFB91-0F93-4C0C-8F40-EDE6B5456AC9}"/>
              </a:ext>
            </a:extLst>
          </p:cNvPr>
          <p:cNvPicPr>
            <a:picLocks noChangeAspect="1"/>
          </p:cNvPicPr>
          <p:nvPr/>
        </p:nvPicPr>
        <p:blipFill>
          <a:blip r:embed="rId2"/>
          <a:stretch>
            <a:fillRect/>
          </a:stretch>
        </p:blipFill>
        <p:spPr>
          <a:xfrm>
            <a:off x="5503528" y="813732"/>
            <a:ext cx="6486786" cy="4324524"/>
          </a:xfrm>
          <a:prstGeom prst="rect">
            <a:avLst/>
          </a:prstGeom>
        </p:spPr>
      </p:pic>
    </p:spTree>
    <p:extLst>
      <p:ext uri="{BB962C8B-B14F-4D97-AF65-F5344CB8AC3E}">
        <p14:creationId xmlns:p14="http://schemas.microsoft.com/office/powerpoint/2010/main" val="9392020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5D416CE0-E649-4DF9-983D-1FD877868C8C}"/>
              </a:ext>
            </a:extLst>
          </p:cNvPr>
          <p:cNvSpPr>
            <a:spLocks noGrp="1"/>
          </p:cNvSpPr>
          <p:nvPr>
            <p:ph type="title"/>
          </p:nvPr>
        </p:nvSpPr>
        <p:spPr>
          <a:xfrm>
            <a:off x="0" y="-1"/>
            <a:ext cx="5511567" cy="6858001"/>
          </a:xfrm>
        </p:spPr>
        <p:txBody>
          <a:bodyPr>
            <a:normAutofit/>
          </a:bodyPr>
          <a:lstStyle/>
          <a:p>
            <a:r>
              <a:rPr lang="en-US" sz="3200" b="0" i="0" dirty="0">
                <a:effectLst/>
                <a:latin typeface="Verdana" panose="020B0604030504040204" pitchFamily="34" charset="0"/>
              </a:rPr>
              <a:t/>
            </a:r>
            <a:br>
              <a:rPr lang="en-US" sz="3200" b="0" i="0" dirty="0">
                <a:effectLst/>
                <a:latin typeface="Verdana" panose="020B0604030504040204" pitchFamily="34" charset="0"/>
              </a:rPr>
            </a:br>
            <a:endParaRPr lang="pl-PL" dirty="0"/>
          </a:p>
        </p:txBody>
      </p:sp>
      <p:sp>
        <p:nvSpPr>
          <p:cNvPr id="7" name="Tytuł 1">
            <a:extLst>
              <a:ext uri="{FF2B5EF4-FFF2-40B4-BE49-F238E27FC236}">
                <a16:creationId xmlns:a16="http://schemas.microsoft.com/office/drawing/2014/main" xmlns="" id="{29DEEDE2-2926-4491-B53E-329FE7E752E4}"/>
              </a:ext>
            </a:extLst>
          </p:cNvPr>
          <p:cNvSpPr txBox="1">
            <a:spLocks/>
          </p:cNvSpPr>
          <p:nvPr/>
        </p:nvSpPr>
        <p:spPr>
          <a:xfrm>
            <a:off x="176169" y="513824"/>
            <a:ext cx="4840448" cy="5830349"/>
          </a:xfrm>
          <a:prstGeom prst="rect">
            <a:avLst/>
          </a:prstGeom>
        </p:spPr>
        <p:txBody>
          <a:bodyPr vert="horz" lIns="91440" tIns="45720" rIns="91440" bIns="45720" rtlCol="0" anchor="ctr">
            <a:normAutofit fontScale="92500" lnSpcReduction="20000"/>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fontAlgn="base"/>
            <a:r>
              <a:rPr lang="en-US" b="1" i="0" dirty="0">
                <a:solidFill>
                  <a:schemeClr val="tx1"/>
                </a:solidFill>
                <a:effectLst/>
                <a:latin typeface="Calibri" panose="020F0502020204030204" pitchFamily="34" charset="0"/>
                <a:cs typeface="Calibri" panose="020F0502020204030204" pitchFamily="34" charset="0"/>
              </a:rPr>
              <a:t>A</a:t>
            </a:r>
            <a:r>
              <a:rPr lang="pl-PL" b="1" i="0" dirty="0" err="1">
                <a:solidFill>
                  <a:schemeClr val="tx1"/>
                </a:solidFill>
                <a:effectLst/>
                <a:latin typeface="Calibri" panose="020F0502020204030204" pitchFamily="34" charset="0"/>
                <a:cs typeface="Calibri" panose="020F0502020204030204" pitchFamily="34" charset="0"/>
              </a:rPr>
              <a:t>nother</a:t>
            </a:r>
            <a:r>
              <a:rPr lang="pl-PL" b="1" i="0" dirty="0">
                <a:solidFill>
                  <a:schemeClr val="tx1"/>
                </a:solidFill>
                <a:effectLst/>
                <a:latin typeface="Calibri" panose="020F0502020204030204" pitchFamily="34" charset="0"/>
                <a:cs typeface="Calibri" panose="020F0502020204030204" pitchFamily="34" charset="0"/>
              </a:rPr>
              <a:t> </a:t>
            </a:r>
            <a:r>
              <a:rPr lang="pl-PL" b="1" i="0" dirty="0" err="1">
                <a:solidFill>
                  <a:schemeClr val="tx1"/>
                </a:solidFill>
                <a:effectLst/>
                <a:latin typeface="Calibri" panose="020F0502020204030204" pitchFamily="34" charset="0"/>
                <a:cs typeface="Calibri" panose="020F0502020204030204" pitchFamily="34" charset="0"/>
              </a:rPr>
              <a:t>example</a:t>
            </a:r>
            <a:r>
              <a:rPr lang="pl-PL" b="1" dirty="0">
                <a:solidFill>
                  <a:schemeClr val="tx1"/>
                </a:solidFill>
                <a:effectLst/>
                <a:latin typeface="Calibri" panose="020F0502020204030204" pitchFamily="34" charset="0"/>
                <a:cs typeface="Calibri" panose="020F0502020204030204" pitchFamily="34" charset="0"/>
              </a:rPr>
              <a:t>:</a:t>
            </a:r>
            <a:endParaRPr lang="pl-PL" b="1" i="0" dirty="0">
              <a:solidFill>
                <a:schemeClr val="tx1"/>
              </a:solidFill>
              <a:effectLst/>
              <a:latin typeface="Calibri" panose="020F0502020204030204" pitchFamily="34" charset="0"/>
              <a:cs typeface="Calibri" panose="020F0502020204030204" pitchFamily="34" charset="0"/>
            </a:endParaRPr>
          </a:p>
          <a:p>
            <a:pPr algn="just" fontAlgn="base"/>
            <a:r>
              <a:rPr lang="pl-PL" b="1" i="0" dirty="0">
                <a:solidFill>
                  <a:schemeClr val="tx1"/>
                </a:solidFill>
                <a:effectLst/>
                <a:latin typeface="Calibri" panose="020F0502020204030204" pitchFamily="34" charset="0"/>
                <a:cs typeface="Calibri" panose="020F0502020204030204" pitchFamily="34" charset="0"/>
              </a:rPr>
              <a:t>a</a:t>
            </a:r>
            <a:r>
              <a:rPr lang="en-US" b="1" i="0" dirty="0">
                <a:solidFill>
                  <a:schemeClr val="tx1"/>
                </a:solidFill>
                <a:effectLst/>
                <a:latin typeface="Calibri" panose="020F0502020204030204" pitchFamily="34" charset="0"/>
                <a:cs typeface="Calibri" panose="020F0502020204030204" pitchFamily="34" charset="0"/>
              </a:rPr>
              <a:t> Black youth is the target of repeated </a:t>
            </a:r>
            <a:r>
              <a:rPr lang="en-US" b="1" i="0" dirty="0">
                <a:effectLst/>
                <a:latin typeface="Calibri" panose="020F0502020204030204" pitchFamily="34" charset="0"/>
                <a:cs typeface="Calibri" panose="020F0502020204030204" pitchFamily="34" charset="0"/>
              </a:rPr>
              <a:t>racist insults </a:t>
            </a:r>
            <a:r>
              <a:rPr lang="en-US" b="1" i="0" dirty="0">
                <a:solidFill>
                  <a:schemeClr val="tx1"/>
                </a:solidFill>
                <a:effectLst/>
                <a:latin typeface="Calibri" panose="020F0502020204030204" pitchFamily="34" charset="0"/>
                <a:cs typeface="Calibri" panose="020F0502020204030204" pitchFamily="34" charset="0"/>
              </a:rPr>
              <a:t>by a group of secondary school students. He doesn't know how to react, starts staying away and has </a:t>
            </a:r>
            <a:r>
              <a:rPr lang="en-US" b="1" i="0" dirty="0">
                <a:effectLst/>
                <a:latin typeface="Calibri" panose="020F0502020204030204" pitchFamily="34" charset="0"/>
                <a:cs typeface="Calibri" panose="020F0502020204030204" pitchFamily="34" charset="0"/>
              </a:rPr>
              <a:t>difficulty concentrating</a:t>
            </a:r>
            <a:r>
              <a:rPr lang="en-US" b="1" i="0" dirty="0">
                <a:solidFill>
                  <a:schemeClr val="tx1"/>
                </a:solidFill>
                <a:effectLst/>
                <a:latin typeface="Calibri" panose="020F0502020204030204" pitchFamily="34" charset="0"/>
                <a:cs typeface="Calibri" panose="020F0502020204030204" pitchFamily="34" charset="0"/>
              </a:rPr>
              <a:t>, which has </a:t>
            </a:r>
            <a:r>
              <a:rPr lang="en-US" b="1" i="0" dirty="0">
                <a:effectLst/>
                <a:latin typeface="Calibri" panose="020F0502020204030204" pitchFamily="34" charset="0"/>
                <a:cs typeface="Calibri" panose="020F0502020204030204" pitchFamily="34" charset="0"/>
              </a:rPr>
              <a:t>negative consequences </a:t>
            </a:r>
            <a:r>
              <a:rPr lang="en-US" b="1" i="0" dirty="0">
                <a:solidFill>
                  <a:schemeClr val="tx1"/>
                </a:solidFill>
                <a:effectLst/>
                <a:latin typeface="Calibri" panose="020F0502020204030204" pitchFamily="34" charset="0"/>
                <a:cs typeface="Calibri" panose="020F0502020204030204" pitchFamily="34" charset="0"/>
              </a:rPr>
              <a:t>for his school results and his </a:t>
            </a:r>
            <a:r>
              <a:rPr lang="en-US" b="1" i="0" dirty="0">
                <a:effectLst/>
                <a:latin typeface="Calibri" panose="020F0502020204030204" pitchFamily="34" charset="0"/>
                <a:cs typeface="Calibri" panose="020F0502020204030204" pitchFamily="34" charset="0"/>
              </a:rPr>
              <a:t>well-being</a:t>
            </a:r>
            <a:r>
              <a:rPr lang="en-US" b="1" i="0" dirty="0">
                <a:solidFill>
                  <a:schemeClr val="tx1"/>
                </a:solidFill>
                <a:effectLst/>
                <a:latin typeface="Calibri" panose="020F0502020204030204" pitchFamily="34" charset="0"/>
                <a:cs typeface="Calibri" panose="020F0502020204030204" pitchFamily="34" charset="0"/>
              </a:rPr>
              <a:t>.</a:t>
            </a:r>
          </a:p>
        </p:txBody>
      </p:sp>
      <p:pic>
        <p:nvPicPr>
          <p:cNvPr id="9" name="Obraz 8">
            <a:extLst>
              <a:ext uri="{FF2B5EF4-FFF2-40B4-BE49-F238E27FC236}">
                <a16:creationId xmlns:a16="http://schemas.microsoft.com/office/drawing/2014/main" xmlns="" id="{8495BBB7-439C-4BF5-AD6E-672FDF521D14}"/>
              </a:ext>
            </a:extLst>
          </p:cNvPr>
          <p:cNvPicPr>
            <a:picLocks noChangeAspect="1"/>
          </p:cNvPicPr>
          <p:nvPr/>
        </p:nvPicPr>
        <p:blipFill>
          <a:blip r:embed="rId2"/>
          <a:stretch>
            <a:fillRect/>
          </a:stretch>
        </p:blipFill>
        <p:spPr>
          <a:xfrm>
            <a:off x="5511567" y="1350627"/>
            <a:ext cx="6259190" cy="4156744"/>
          </a:xfrm>
          <a:prstGeom prst="rect">
            <a:avLst/>
          </a:prstGeom>
        </p:spPr>
      </p:pic>
    </p:spTree>
    <p:extLst>
      <p:ext uri="{BB962C8B-B14F-4D97-AF65-F5344CB8AC3E}">
        <p14:creationId xmlns:p14="http://schemas.microsoft.com/office/powerpoint/2010/main" val="11279011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iatka">
  <a:themeElements>
    <a:clrScheme name="Mesh">
      <a:dk1>
        <a:sysClr val="windowText" lastClr="000000"/>
      </a:dk1>
      <a:lt1>
        <a:sysClr val="window" lastClr="FFFFFF"/>
      </a:lt1>
      <a:dk2>
        <a:srgbClr val="363D46"/>
      </a:dk2>
      <a:lt2>
        <a:srgbClr val="EBEBEB"/>
      </a:lt2>
      <a:accent1>
        <a:srgbClr val="5AD0B8"/>
      </a:accent1>
      <a:accent2>
        <a:srgbClr val="47BB7E"/>
      </a:accent2>
      <a:accent3>
        <a:srgbClr val="96CD4B"/>
      </a:accent3>
      <a:accent4>
        <a:srgbClr val="61C7DD"/>
      </a:accent4>
      <a:accent5>
        <a:srgbClr val="2495CF"/>
      </a:accent5>
      <a:accent6>
        <a:srgbClr val="5A74D1"/>
      </a:accent6>
      <a:hlink>
        <a:srgbClr val="72CEBB"/>
      </a:hlink>
      <a:folHlink>
        <a:srgbClr val="98E6D6"/>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Office_50521550_TF89821728_Win32" id="{128B011D-8E15-4DA2-B9BE-B897D967F59A}" vid="{C5BF67D5-CFDF-4BE0-BFE8-883EB8D33007}"/>
    </a:ext>
  </a:extLst>
</a:theme>
</file>

<file path=ppt/theme/theme2.xml><?xml version="1.0" encoding="utf-8"?>
<a:theme xmlns:a="http://schemas.openxmlformats.org/drawingml/2006/main" name="Motyw pakietu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11B8520-39D0-4E39-88E2-3CE8E9A6E44A}">
  <ds:schemaRef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http://purl.org/dc/elements/1.1/"/>
    <ds:schemaRef ds:uri="http://schemas.microsoft.com/office/2006/documentManagement/types"/>
    <ds:schemaRef ds:uri="71af3243-3dd4-4a8d-8c0d-dd76da1f02a5"/>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6A89A57F-CF3F-47C6-90BB-70331E72BC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F017D31-E675-491F-B600-F06278E25D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Projekt szkolny</Template>
  <TotalTime>0</TotalTime>
  <Words>392</Words>
  <Application>Microsoft Office PowerPoint</Application>
  <PresentationFormat>Panoramiczny</PresentationFormat>
  <Paragraphs>45</Paragraphs>
  <Slides>17</Slides>
  <Notes>3</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17</vt:i4>
      </vt:variant>
    </vt:vector>
  </HeadingPairs>
  <TitlesOfParts>
    <vt:vector size="25" baseType="lpstr">
      <vt:lpstr>Arial</vt:lpstr>
      <vt:lpstr>Arial Black</vt:lpstr>
      <vt:lpstr>Calibri</vt:lpstr>
      <vt:lpstr>Century Gothic</vt:lpstr>
      <vt:lpstr>Source Sans Pro Web</vt:lpstr>
      <vt:lpstr>Times New Roman</vt:lpstr>
      <vt:lpstr>Verdana</vt:lpstr>
      <vt:lpstr>Siatka</vt:lpstr>
      <vt:lpstr>Mediation in practice</vt:lpstr>
      <vt:lpstr>Prezentacja programu PowerPoint</vt:lpstr>
      <vt:lpstr>Prezentacja programu PowerPoint</vt:lpstr>
      <vt:lpstr>Prezentacja programu PowerPoint</vt:lpstr>
      <vt:lpstr>Examples OF THINGS THAT STUDENT ARE mostly BULLIED FOR  (ACCORDING TO Nea survey)</vt:lpstr>
      <vt:lpstr>Prezentacja programu PowerPoint</vt:lpstr>
      <vt:lpstr>A child with autism spectrum disorder is often followed by a group of students who imitate and mock him. Such a student becomes anxious.</vt:lpstr>
      <vt:lpstr>Bullies regularly force a new student in school to give them his lunch. The bullied student does not report the situation because of the fear of reprisals.  </vt:lpstr>
      <vt:lpstr> </vt:lpstr>
      <vt:lpstr>Prezentacja programu PowerPoint</vt:lpstr>
      <vt:lpstr>How peer mediation can put an end to bullying? The article written by Joanna Sawicka on School education Gateway</vt:lpstr>
      <vt:lpstr>Prezentacja programu PowerPoint</vt:lpstr>
      <vt:lpstr>Prezentacja programu PowerPoint</vt:lpstr>
      <vt:lpstr>Prezentacja programu PowerPoint</vt:lpstr>
      <vt:lpstr>Prezentacja programu PowerPoint</vt:lpstr>
      <vt:lpstr>Prezentacja programu PowerPoint</vt:lpstr>
      <vt:lpstr>Thank you  for your involvement!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Szkoła Projekt</dc:title>
  <dc:creator>PCPR Biaystok</dc:creator>
  <cp:lastModifiedBy>nauczyciel</cp:lastModifiedBy>
  <cp:revision>21</cp:revision>
  <dcterms:created xsi:type="dcterms:W3CDTF">2022-02-17T20:39:40Z</dcterms:created>
  <dcterms:modified xsi:type="dcterms:W3CDTF">2022-02-21T07:34:42Z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